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4100C-8CFC-4A78-B550-3BEA285A2729}" type="datetimeFigureOut">
              <a:rPr lang="pt-BR" smtClean="0"/>
              <a:t>29/08/2015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27C45-53AA-471E-B367-153E537B1F9F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227C45-53AA-471E-B367-153E537B1F9F}" type="slidenum">
              <a:rPr lang="pt-BR" smtClean="0"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FADD1-BAAB-43BD-A203-D23921EF0330}" type="datetimeFigureOut">
              <a:rPr lang="pt-BR" smtClean="0"/>
              <a:pPr/>
              <a:t>29/08/2015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E5200-70B6-4C85-9C9C-C1B9330FCD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lchete duplo 3"/>
          <p:cNvSpPr/>
          <p:nvPr/>
        </p:nvSpPr>
        <p:spPr>
          <a:xfrm>
            <a:off x="1187624" y="2327523"/>
            <a:ext cx="936104" cy="2397621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horz" rtlCol="0" anchor="ctr">
            <a:noAutofit/>
          </a:bodyPr>
          <a:lstStyle/>
          <a:p>
            <a:pPr algn="ctr"/>
            <a:r>
              <a:rPr lang="pt-BR" dirty="0" err="1" smtClean="0"/>
              <a:t>C´</a:t>
            </a:r>
            <a:r>
              <a:rPr lang="pt-BR" dirty="0" smtClean="0"/>
              <a:t>1</a:t>
            </a:r>
          </a:p>
          <a:p>
            <a:pPr algn="ctr"/>
            <a:r>
              <a:rPr lang="pt-BR" dirty="0" err="1" smtClean="0"/>
              <a:t>C´</a:t>
            </a:r>
            <a:r>
              <a:rPr lang="pt-BR" dirty="0" smtClean="0"/>
              <a:t>2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C´k</a:t>
            </a:r>
            <a:endParaRPr lang="pt-BR" dirty="0" smtClean="0"/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C´q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79512" y="1484784"/>
            <a:ext cx="15130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Competências</a:t>
            </a:r>
          </a:p>
          <a:p>
            <a:r>
              <a:rPr lang="pt-BR" dirty="0" smtClean="0"/>
              <a:t>dos Clientes</a:t>
            </a:r>
            <a:endParaRPr lang="pt-BR" dirty="0"/>
          </a:p>
        </p:txBody>
      </p:sp>
      <p:sp>
        <p:nvSpPr>
          <p:cNvPr id="7" name="Colchete duplo 6"/>
          <p:cNvSpPr/>
          <p:nvPr/>
        </p:nvSpPr>
        <p:spPr>
          <a:xfrm>
            <a:off x="7596336" y="1988840"/>
            <a:ext cx="936104" cy="2376264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Y1</a:t>
            </a:r>
          </a:p>
          <a:p>
            <a:pPr algn="ctr"/>
            <a:r>
              <a:rPr lang="pt-BR" dirty="0" smtClean="0"/>
              <a:t>Y2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Yk</a:t>
            </a:r>
            <a:endParaRPr lang="pt-BR" dirty="0" smtClean="0"/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Yp</a:t>
            </a:r>
            <a:endParaRPr lang="pt-BR" dirty="0"/>
          </a:p>
        </p:txBody>
      </p:sp>
      <p:sp>
        <p:nvSpPr>
          <p:cNvPr id="8" name="Colchete duplo 7"/>
          <p:cNvSpPr/>
          <p:nvPr/>
        </p:nvSpPr>
        <p:spPr>
          <a:xfrm>
            <a:off x="4355976" y="4293096"/>
            <a:ext cx="936104" cy="2376264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T1</a:t>
            </a:r>
          </a:p>
          <a:p>
            <a:pPr algn="ctr"/>
            <a:r>
              <a:rPr lang="pt-BR" dirty="0" smtClean="0"/>
              <a:t>T2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Tk</a:t>
            </a:r>
            <a:endParaRPr lang="pt-BR" dirty="0" smtClean="0"/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Tp</a:t>
            </a:r>
            <a:endParaRPr lang="pt-BR" dirty="0"/>
          </a:p>
        </p:txBody>
      </p:sp>
      <p:sp>
        <p:nvSpPr>
          <p:cNvPr id="9" name="Colchete duplo 8"/>
          <p:cNvSpPr/>
          <p:nvPr/>
        </p:nvSpPr>
        <p:spPr>
          <a:xfrm>
            <a:off x="4283968" y="404664"/>
            <a:ext cx="936104" cy="2376264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C1</a:t>
            </a:r>
          </a:p>
          <a:p>
            <a:pPr algn="ctr"/>
            <a:r>
              <a:rPr lang="pt-BR" dirty="0" smtClean="0"/>
              <a:t>C2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Ck</a:t>
            </a:r>
            <a:endParaRPr lang="pt-BR" dirty="0" smtClean="0"/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smtClean="0"/>
              <a:t>.</a:t>
            </a:r>
          </a:p>
          <a:p>
            <a:pPr algn="ctr"/>
            <a:r>
              <a:rPr lang="pt-BR" dirty="0" err="1" smtClean="0"/>
              <a:t>Cp</a:t>
            </a:r>
            <a:endParaRPr lang="pt-BR" dirty="0"/>
          </a:p>
        </p:txBody>
      </p:sp>
      <p:cxnSp>
        <p:nvCxnSpPr>
          <p:cNvPr id="11" name="Conector angulado 10"/>
          <p:cNvCxnSpPr>
            <a:stCxn id="4" idx="0"/>
            <a:endCxn id="9" idx="1"/>
          </p:cNvCxnSpPr>
          <p:nvPr/>
        </p:nvCxnSpPr>
        <p:spPr>
          <a:xfrm rot="5400000" flipH="1" flipV="1">
            <a:off x="2602459" y="646014"/>
            <a:ext cx="734727" cy="2628292"/>
          </a:xfrm>
          <a:prstGeom prst="bentConnector2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angulado 51"/>
          <p:cNvCxnSpPr>
            <a:stCxn id="4" idx="2"/>
            <a:endCxn id="8" idx="1"/>
          </p:cNvCxnSpPr>
          <p:nvPr/>
        </p:nvCxnSpPr>
        <p:spPr>
          <a:xfrm rot="16200000" flipH="1">
            <a:off x="2627784" y="3753036"/>
            <a:ext cx="756084" cy="2700300"/>
          </a:xfrm>
          <a:prstGeom prst="bentConnector2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de seta reta 68"/>
          <p:cNvCxnSpPr>
            <a:stCxn id="9" idx="3"/>
            <a:endCxn id="7" idx="1"/>
          </p:cNvCxnSpPr>
          <p:nvPr/>
        </p:nvCxnSpPr>
        <p:spPr>
          <a:xfrm>
            <a:off x="5220072" y="1592796"/>
            <a:ext cx="2376264" cy="1584176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de seta reta 70"/>
          <p:cNvCxnSpPr>
            <a:stCxn id="8" idx="3"/>
            <a:endCxn id="7" idx="1"/>
          </p:cNvCxnSpPr>
          <p:nvPr/>
        </p:nvCxnSpPr>
        <p:spPr>
          <a:xfrm flipV="1">
            <a:off x="5292080" y="3176972"/>
            <a:ext cx="2304256" cy="2304256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aixaDeTexto 71"/>
          <p:cNvSpPr txBox="1"/>
          <p:nvPr/>
        </p:nvSpPr>
        <p:spPr>
          <a:xfrm>
            <a:off x="4644008" y="44624"/>
            <a:ext cx="3758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Competências diretas dos prestadores</a:t>
            </a:r>
            <a:endParaRPr lang="pt-BR" dirty="0"/>
          </a:p>
        </p:txBody>
      </p:sp>
      <p:sp>
        <p:nvSpPr>
          <p:cNvPr id="73" name="CaixaDeTexto 72"/>
          <p:cNvSpPr txBox="1"/>
          <p:nvPr/>
        </p:nvSpPr>
        <p:spPr>
          <a:xfrm>
            <a:off x="5292080" y="6021288"/>
            <a:ext cx="24030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Características técnicas </a:t>
            </a:r>
          </a:p>
          <a:p>
            <a:r>
              <a:rPr lang="pt-BR" dirty="0" smtClean="0"/>
              <a:t>materiais e imateriais</a:t>
            </a:r>
            <a:endParaRPr lang="pt-BR" dirty="0"/>
          </a:p>
        </p:txBody>
      </p:sp>
      <p:sp>
        <p:nvSpPr>
          <p:cNvPr id="74" name="CaixaDeTexto 73"/>
          <p:cNvSpPr txBox="1"/>
          <p:nvPr/>
        </p:nvSpPr>
        <p:spPr>
          <a:xfrm>
            <a:off x="6660232" y="1340768"/>
            <a:ext cx="2543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Características de serviço</a:t>
            </a:r>
          </a:p>
          <a:p>
            <a:r>
              <a:rPr lang="pt-BR" dirty="0" smtClean="0"/>
              <a:t>ou finais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Apresentação na tela (4:3)</PresentationFormat>
  <Paragraphs>40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2015-08-30T01:03:36Z</dcterms:created>
  <dcterms:modified xsi:type="dcterms:W3CDTF">2015-08-30T01:03:42Z</dcterms:modified>
</cp:coreProperties>
</file>