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3"/>
  </p:notesMasterIdLst>
  <p:sldIdLst>
    <p:sldId id="258" r:id="rId2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9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94100C-8CFC-4A78-B550-3BEA285A2729}" type="datetimeFigureOut">
              <a:rPr lang="pt-BR" smtClean="0"/>
              <a:t>29/08/2015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227C45-53AA-471E-B367-153E537B1F9F}" type="slidenum">
              <a:rPr lang="pt-BR" smtClean="0"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227C45-53AA-471E-B367-153E537B1F9F}" type="slidenum">
              <a:rPr lang="pt-BR" smtClean="0"/>
              <a:t>1</a:t>
            </a:fld>
            <a:endParaRPr lang="pt-B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FADD1-BAAB-43BD-A203-D23921EF0330}" type="datetimeFigureOut">
              <a:rPr lang="pt-BR" smtClean="0"/>
              <a:pPr/>
              <a:t>29/08/2015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4E5200-70B6-4C85-9C9C-C1B9330FCD5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FADD1-BAAB-43BD-A203-D23921EF0330}" type="datetimeFigureOut">
              <a:rPr lang="pt-BR" smtClean="0"/>
              <a:pPr/>
              <a:t>29/08/2015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4E5200-70B6-4C85-9C9C-C1B9330FCD5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FADD1-BAAB-43BD-A203-D23921EF0330}" type="datetimeFigureOut">
              <a:rPr lang="pt-BR" smtClean="0"/>
              <a:pPr/>
              <a:t>29/08/2015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4E5200-70B6-4C85-9C9C-C1B9330FCD5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FADD1-BAAB-43BD-A203-D23921EF0330}" type="datetimeFigureOut">
              <a:rPr lang="pt-BR" smtClean="0"/>
              <a:pPr/>
              <a:t>29/08/2015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4E5200-70B6-4C85-9C9C-C1B9330FCD5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FADD1-BAAB-43BD-A203-D23921EF0330}" type="datetimeFigureOut">
              <a:rPr lang="pt-BR" smtClean="0"/>
              <a:pPr/>
              <a:t>29/08/2015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4E5200-70B6-4C85-9C9C-C1B9330FCD5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FADD1-BAAB-43BD-A203-D23921EF0330}" type="datetimeFigureOut">
              <a:rPr lang="pt-BR" smtClean="0"/>
              <a:pPr/>
              <a:t>29/08/2015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4E5200-70B6-4C85-9C9C-C1B9330FCD5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FADD1-BAAB-43BD-A203-D23921EF0330}" type="datetimeFigureOut">
              <a:rPr lang="pt-BR" smtClean="0"/>
              <a:pPr/>
              <a:t>29/08/2015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4E5200-70B6-4C85-9C9C-C1B9330FCD5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FADD1-BAAB-43BD-A203-D23921EF0330}" type="datetimeFigureOut">
              <a:rPr lang="pt-BR" smtClean="0"/>
              <a:pPr/>
              <a:t>29/08/2015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4E5200-70B6-4C85-9C9C-C1B9330FCD5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FADD1-BAAB-43BD-A203-D23921EF0330}" type="datetimeFigureOut">
              <a:rPr lang="pt-BR" smtClean="0"/>
              <a:pPr/>
              <a:t>29/08/2015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4E5200-70B6-4C85-9C9C-C1B9330FCD5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FADD1-BAAB-43BD-A203-D23921EF0330}" type="datetimeFigureOut">
              <a:rPr lang="pt-BR" smtClean="0"/>
              <a:pPr/>
              <a:t>29/08/2015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4E5200-70B6-4C85-9C9C-C1B9330FCD5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FADD1-BAAB-43BD-A203-D23921EF0330}" type="datetimeFigureOut">
              <a:rPr lang="pt-BR" smtClean="0"/>
              <a:pPr/>
              <a:t>29/08/2015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4E5200-70B6-4C85-9C9C-C1B9330FCD5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BFADD1-BAAB-43BD-A203-D23921EF0330}" type="datetimeFigureOut">
              <a:rPr lang="pt-BR" smtClean="0"/>
              <a:pPr/>
              <a:t>29/08/2015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4E5200-70B6-4C85-9C9C-C1B9330FCD5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lchete duplo 3"/>
          <p:cNvSpPr/>
          <p:nvPr/>
        </p:nvSpPr>
        <p:spPr>
          <a:xfrm>
            <a:off x="1187624" y="2327523"/>
            <a:ext cx="936104" cy="2397621"/>
          </a:xfrm>
          <a:prstGeom prst="bracketPair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vert="horz" rtlCol="0" anchor="ctr">
            <a:noAutofit/>
          </a:bodyPr>
          <a:lstStyle/>
          <a:p>
            <a:pPr algn="ctr"/>
            <a:r>
              <a:rPr lang="pt-BR" dirty="0" err="1" smtClean="0"/>
              <a:t>C´</a:t>
            </a:r>
            <a:r>
              <a:rPr lang="pt-BR" dirty="0" smtClean="0"/>
              <a:t>1</a:t>
            </a:r>
          </a:p>
          <a:p>
            <a:pPr algn="ctr"/>
            <a:r>
              <a:rPr lang="pt-BR" dirty="0" err="1" smtClean="0"/>
              <a:t>C´</a:t>
            </a:r>
            <a:r>
              <a:rPr lang="pt-BR" dirty="0" smtClean="0"/>
              <a:t>2</a:t>
            </a:r>
          </a:p>
          <a:p>
            <a:pPr algn="ctr"/>
            <a:r>
              <a:rPr lang="pt-BR" dirty="0" smtClean="0"/>
              <a:t>.</a:t>
            </a:r>
          </a:p>
          <a:p>
            <a:pPr algn="ctr"/>
            <a:r>
              <a:rPr lang="pt-BR" dirty="0" smtClean="0"/>
              <a:t>.</a:t>
            </a:r>
          </a:p>
          <a:p>
            <a:pPr algn="ctr"/>
            <a:r>
              <a:rPr lang="pt-BR" dirty="0" err="1" smtClean="0"/>
              <a:t>C´k</a:t>
            </a:r>
            <a:endParaRPr lang="pt-BR" dirty="0" smtClean="0"/>
          </a:p>
          <a:p>
            <a:pPr algn="ctr"/>
            <a:r>
              <a:rPr lang="pt-BR" dirty="0" smtClean="0"/>
              <a:t>.</a:t>
            </a:r>
          </a:p>
          <a:p>
            <a:pPr algn="ctr"/>
            <a:r>
              <a:rPr lang="pt-BR" dirty="0" smtClean="0"/>
              <a:t>.</a:t>
            </a:r>
          </a:p>
          <a:p>
            <a:pPr algn="ctr"/>
            <a:r>
              <a:rPr lang="pt-BR" dirty="0" err="1" smtClean="0"/>
              <a:t>C´q</a:t>
            </a:r>
            <a:endParaRPr lang="pt-BR" dirty="0"/>
          </a:p>
        </p:txBody>
      </p:sp>
      <p:sp>
        <p:nvSpPr>
          <p:cNvPr id="6" name="CaixaDeTexto 5"/>
          <p:cNvSpPr txBox="1"/>
          <p:nvPr/>
        </p:nvSpPr>
        <p:spPr>
          <a:xfrm>
            <a:off x="179512" y="1484784"/>
            <a:ext cx="15130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Competências</a:t>
            </a:r>
          </a:p>
          <a:p>
            <a:r>
              <a:rPr lang="pt-BR" dirty="0" smtClean="0"/>
              <a:t>dos Clientes</a:t>
            </a:r>
            <a:endParaRPr lang="pt-BR" dirty="0"/>
          </a:p>
        </p:txBody>
      </p:sp>
      <p:sp>
        <p:nvSpPr>
          <p:cNvPr id="7" name="Colchete duplo 6"/>
          <p:cNvSpPr/>
          <p:nvPr/>
        </p:nvSpPr>
        <p:spPr>
          <a:xfrm>
            <a:off x="7596336" y="1988840"/>
            <a:ext cx="936104" cy="2376264"/>
          </a:xfrm>
          <a:prstGeom prst="bracketPair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pt-BR" dirty="0" smtClean="0"/>
              <a:t>Y1</a:t>
            </a:r>
          </a:p>
          <a:p>
            <a:pPr algn="ctr"/>
            <a:r>
              <a:rPr lang="pt-BR" dirty="0" smtClean="0"/>
              <a:t>Y2</a:t>
            </a:r>
          </a:p>
          <a:p>
            <a:pPr algn="ctr"/>
            <a:r>
              <a:rPr lang="pt-BR" dirty="0" smtClean="0"/>
              <a:t>.</a:t>
            </a:r>
          </a:p>
          <a:p>
            <a:pPr algn="ctr"/>
            <a:r>
              <a:rPr lang="pt-BR" dirty="0" smtClean="0"/>
              <a:t>.</a:t>
            </a:r>
          </a:p>
          <a:p>
            <a:pPr algn="ctr"/>
            <a:r>
              <a:rPr lang="pt-BR" dirty="0" err="1" smtClean="0"/>
              <a:t>Yk</a:t>
            </a:r>
            <a:endParaRPr lang="pt-BR" dirty="0" smtClean="0"/>
          </a:p>
          <a:p>
            <a:pPr algn="ctr"/>
            <a:r>
              <a:rPr lang="pt-BR" dirty="0" smtClean="0"/>
              <a:t>.</a:t>
            </a:r>
          </a:p>
          <a:p>
            <a:pPr algn="ctr"/>
            <a:r>
              <a:rPr lang="pt-BR" dirty="0" smtClean="0"/>
              <a:t>.</a:t>
            </a:r>
          </a:p>
          <a:p>
            <a:pPr algn="ctr"/>
            <a:r>
              <a:rPr lang="pt-BR" dirty="0" err="1" smtClean="0"/>
              <a:t>Yp</a:t>
            </a:r>
            <a:endParaRPr lang="pt-BR" dirty="0"/>
          </a:p>
        </p:txBody>
      </p:sp>
      <p:sp>
        <p:nvSpPr>
          <p:cNvPr id="8" name="Colchete duplo 7"/>
          <p:cNvSpPr/>
          <p:nvPr/>
        </p:nvSpPr>
        <p:spPr>
          <a:xfrm>
            <a:off x="4355976" y="4293096"/>
            <a:ext cx="936104" cy="2376264"/>
          </a:xfrm>
          <a:prstGeom prst="bracketPair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pt-BR" dirty="0" smtClean="0"/>
              <a:t>T1</a:t>
            </a:r>
          </a:p>
          <a:p>
            <a:pPr algn="ctr"/>
            <a:r>
              <a:rPr lang="pt-BR" dirty="0" smtClean="0"/>
              <a:t>T2</a:t>
            </a:r>
          </a:p>
          <a:p>
            <a:pPr algn="ctr"/>
            <a:r>
              <a:rPr lang="pt-BR" dirty="0" smtClean="0"/>
              <a:t>.</a:t>
            </a:r>
          </a:p>
          <a:p>
            <a:pPr algn="ctr"/>
            <a:r>
              <a:rPr lang="pt-BR" dirty="0" smtClean="0"/>
              <a:t>.</a:t>
            </a:r>
          </a:p>
          <a:p>
            <a:pPr algn="ctr"/>
            <a:r>
              <a:rPr lang="pt-BR" dirty="0" err="1" smtClean="0"/>
              <a:t>Tk</a:t>
            </a:r>
            <a:endParaRPr lang="pt-BR" dirty="0" smtClean="0"/>
          </a:p>
          <a:p>
            <a:pPr algn="ctr"/>
            <a:r>
              <a:rPr lang="pt-BR" dirty="0" smtClean="0"/>
              <a:t>.</a:t>
            </a:r>
          </a:p>
          <a:p>
            <a:pPr algn="ctr"/>
            <a:r>
              <a:rPr lang="pt-BR" dirty="0" smtClean="0"/>
              <a:t>.</a:t>
            </a:r>
          </a:p>
          <a:p>
            <a:pPr algn="ctr"/>
            <a:r>
              <a:rPr lang="pt-BR" dirty="0" err="1" smtClean="0"/>
              <a:t>Tp</a:t>
            </a:r>
            <a:endParaRPr lang="pt-BR" dirty="0"/>
          </a:p>
        </p:txBody>
      </p:sp>
      <p:sp>
        <p:nvSpPr>
          <p:cNvPr id="9" name="Colchete duplo 8"/>
          <p:cNvSpPr/>
          <p:nvPr/>
        </p:nvSpPr>
        <p:spPr>
          <a:xfrm>
            <a:off x="4283968" y="404664"/>
            <a:ext cx="936104" cy="2376264"/>
          </a:xfrm>
          <a:prstGeom prst="bracketPair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pt-BR" dirty="0" smtClean="0"/>
              <a:t>C1</a:t>
            </a:r>
          </a:p>
          <a:p>
            <a:pPr algn="ctr"/>
            <a:r>
              <a:rPr lang="pt-BR" dirty="0" smtClean="0"/>
              <a:t>C2</a:t>
            </a:r>
          </a:p>
          <a:p>
            <a:pPr algn="ctr"/>
            <a:r>
              <a:rPr lang="pt-BR" dirty="0" smtClean="0"/>
              <a:t>.</a:t>
            </a:r>
          </a:p>
          <a:p>
            <a:pPr algn="ctr"/>
            <a:r>
              <a:rPr lang="pt-BR" dirty="0" smtClean="0"/>
              <a:t>.</a:t>
            </a:r>
          </a:p>
          <a:p>
            <a:pPr algn="ctr"/>
            <a:r>
              <a:rPr lang="pt-BR" dirty="0" err="1" smtClean="0"/>
              <a:t>Ck</a:t>
            </a:r>
            <a:endParaRPr lang="pt-BR" dirty="0" smtClean="0"/>
          </a:p>
          <a:p>
            <a:pPr algn="ctr"/>
            <a:r>
              <a:rPr lang="pt-BR" dirty="0" smtClean="0"/>
              <a:t>.</a:t>
            </a:r>
          </a:p>
          <a:p>
            <a:pPr algn="ctr"/>
            <a:r>
              <a:rPr lang="pt-BR" dirty="0" smtClean="0"/>
              <a:t>.</a:t>
            </a:r>
          </a:p>
          <a:p>
            <a:pPr algn="ctr"/>
            <a:r>
              <a:rPr lang="pt-BR" dirty="0" err="1" smtClean="0"/>
              <a:t>Cp</a:t>
            </a:r>
            <a:endParaRPr lang="pt-BR" dirty="0"/>
          </a:p>
        </p:txBody>
      </p:sp>
      <p:cxnSp>
        <p:nvCxnSpPr>
          <p:cNvPr id="11" name="Conector angulado 10"/>
          <p:cNvCxnSpPr>
            <a:stCxn id="4" idx="0"/>
            <a:endCxn id="9" idx="1"/>
          </p:cNvCxnSpPr>
          <p:nvPr/>
        </p:nvCxnSpPr>
        <p:spPr>
          <a:xfrm rot="5400000" flipH="1" flipV="1">
            <a:off x="2602459" y="646014"/>
            <a:ext cx="734727" cy="2628292"/>
          </a:xfrm>
          <a:prstGeom prst="bentConnector2">
            <a:avLst/>
          </a:prstGeom>
          <a:ln>
            <a:solidFill>
              <a:schemeClr val="tx1"/>
            </a:solidFill>
            <a:prstDash val="solid"/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Conector angulado 51"/>
          <p:cNvCxnSpPr>
            <a:stCxn id="4" idx="2"/>
            <a:endCxn id="8" idx="1"/>
          </p:cNvCxnSpPr>
          <p:nvPr/>
        </p:nvCxnSpPr>
        <p:spPr>
          <a:xfrm rot="16200000" flipH="1">
            <a:off x="2627784" y="3753036"/>
            <a:ext cx="756084" cy="2700300"/>
          </a:xfrm>
          <a:prstGeom prst="bentConnector2">
            <a:avLst/>
          </a:prstGeom>
          <a:ln>
            <a:solidFill>
              <a:schemeClr val="tx1"/>
            </a:solidFill>
            <a:prstDash val="solid"/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Conector de seta reta 68"/>
          <p:cNvCxnSpPr>
            <a:stCxn id="9" idx="3"/>
            <a:endCxn id="7" idx="1"/>
          </p:cNvCxnSpPr>
          <p:nvPr/>
        </p:nvCxnSpPr>
        <p:spPr>
          <a:xfrm>
            <a:off x="5220072" y="1592796"/>
            <a:ext cx="2376264" cy="1584176"/>
          </a:xfrm>
          <a:prstGeom prst="straightConnector1">
            <a:avLst/>
          </a:prstGeom>
          <a:ln>
            <a:solidFill>
              <a:schemeClr val="tx1"/>
            </a:solidFill>
            <a:prstDash val="solid"/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Conector de seta reta 70"/>
          <p:cNvCxnSpPr>
            <a:stCxn id="8" idx="3"/>
            <a:endCxn id="7" idx="1"/>
          </p:cNvCxnSpPr>
          <p:nvPr/>
        </p:nvCxnSpPr>
        <p:spPr>
          <a:xfrm flipV="1">
            <a:off x="5292080" y="3176972"/>
            <a:ext cx="2304256" cy="2304256"/>
          </a:xfrm>
          <a:prstGeom prst="straightConnector1">
            <a:avLst/>
          </a:prstGeom>
          <a:ln>
            <a:solidFill>
              <a:schemeClr val="tx1"/>
            </a:solidFill>
            <a:prstDash val="solid"/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CaixaDeTexto 71"/>
          <p:cNvSpPr txBox="1"/>
          <p:nvPr/>
        </p:nvSpPr>
        <p:spPr>
          <a:xfrm>
            <a:off x="4644008" y="44624"/>
            <a:ext cx="37580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Competências diretas dos prestadores</a:t>
            </a:r>
            <a:endParaRPr lang="pt-BR" dirty="0"/>
          </a:p>
        </p:txBody>
      </p:sp>
      <p:sp>
        <p:nvSpPr>
          <p:cNvPr id="73" name="CaixaDeTexto 72"/>
          <p:cNvSpPr txBox="1"/>
          <p:nvPr/>
        </p:nvSpPr>
        <p:spPr>
          <a:xfrm>
            <a:off x="5292080" y="6021288"/>
            <a:ext cx="240309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Características técnicas </a:t>
            </a:r>
          </a:p>
          <a:p>
            <a:r>
              <a:rPr lang="pt-BR" dirty="0" smtClean="0"/>
              <a:t>materiais e imateriais</a:t>
            </a:r>
            <a:endParaRPr lang="pt-BR" dirty="0"/>
          </a:p>
        </p:txBody>
      </p:sp>
      <p:sp>
        <p:nvSpPr>
          <p:cNvPr id="74" name="CaixaDeTexto 73"/>
          <p:cNvSpPr txBox="1"/>
          <p:nvPr/>
        </p:nvSpPr>
        <p:spPr>
          <a:xfrm>
            <a:off x="6660232" y="1340768"/>
            <a:ext cx="254396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Características de serviço</a:t>
            </a:r>
          </a:p>
          <a:p>
            <a:r>
              <a:rPr lang="pt-BR" dirty="0" smtClean="0"/>
              <a:t>ou finais</a:t>
            </a:r>
            <a:endParaRPr lang="pt-B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 dirty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50</Words>
  <Application>Microsoft Office PowerPoint</Application>
  <PresentationFormat>Apresentação na tela (4:3)</PresentationFormat>
  <Paragraphs>40</Paragraphs>
  <Slides>1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2" baseType="lpstr">
      <vt:lpstr>Tema do Office</vt:lpstr>
      <vt:lpstr>Slide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2015-08-30T01:03:36Z</dcterms:created>
  <dcterms:modified xsi:type="dcterms:W3CDTF">2015-08-30T01:03:42Z</dcterms:modified>
</cp:coreProperties>
</file>