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-90" y="-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54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56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485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59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59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092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54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88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62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25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41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483F2-BFE6-4B33-884D-72A88F00884D}" type="datetimeFigureOut">
              <a:rPr lang="pt-BR" smtClean="0"/>
              <a:t>07/05/2015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F8A9E-4DDA-43AE-8FA8-C4E0076719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31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478314" y="407275"/>
            <a:ext cx="5819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Figura 1 – Modelo das Capacidades de Inovação da Empresa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362" y="4865065"/>
            <a:ext cx="4297362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1" name="Grupo 30"/>
          <p:cNvGrpSpPr/>
          <p:nvPr/>
        </p:nvGrpSpPr>
        <p:grpSpPr>
          <a:xfrm>
            <a:off x="1565275" y="1254125"/>
            <a:ext cx="8038748" cy="2763333"/>
            <a:chOff x="1565275" y="1254125"/>
            <a:chExt cx="8038748" cy="2763333"/>
          </a:xfrm>
        </p:grpSpPr>
        <p:sp>
          <p:nvSpPr>
            <p:cNvPr id="4" name="Retângulo de cantos arredondados 3"/>
            <p:cNvSpPr/>
            <p:nvPr/>
          </p:nvSpPr>
          <p:spPr>
            <a:xfrm>
              <a:off x="2003634" y="1254125"/>
              <a:ext cx="7136614" cy="364030"/>
            </a:xfrm>
            <a:prstGeom prst="round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DESEMPENHO INOVATIVO</a:t>
              </a:r>
              <a:endParaRPr lang="pt-BR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Conector de seta reta 6"/>
            <p:cNvCxnSpPr/>
            <p:nvPr/>
          </p:nvCxnSpPr>
          <p:spPr>
            <a:xfrm flipV="1">
              <a:off x="2428760" y="1673860"/>
              <a:ext cx="0" cy="25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Seta para cima 8"/>
            <p:cNvSpPr/>
            <p:nvPr/>
          </p:nvSpPr>
          <p:spPr>
            <a:xfrm>
              <a:off x="2003634" y="2619239"/>
              <a:ext cx="850252" cy="819068"/>
            </a:xfrm>
            <a:prstGeom prst="upArrow">
              <a:avLst>
                <a:gd name="adj1" fmla="val 50000"/>
                <a:gd name="adj2" fmla="val 480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" name="Seta para cima 9"/>
            <p:cNvSpPr/>
            <p:nvPr/>
          </p:nvSpPr>
          <p:spPr>
            <a:xfrm>
              <a:off x="6172838" y="2619239"/>
              <a:ext cx="850252" cy="819068"/>
            </a:xfrm>
            <a:prstGeom prst="upArrow">
              <a:avLst>
                <a:gd name="adj1" fmla="val 50000"/>
                <a:gd name="adj2" fmla="val 480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" name="Seta para cima 10"/>
            <p:cNvSpPr/>
            <p:nvPr/>
          </p:nvSpPr>
          <p:spPr>
            <a:xfrm>
              <a:off x="4116031" y="2619239"/>
              <a:ext cx="850252" cy="819068"/>
            </a:xfrm>
            <a:prstGeom prst="upArrow">
              <a:avLst>
                <a:gd name="adj1" fmla="val 50000"/>
                <a:gd name="adj2" fmla="val 480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2" name="Seta para cima 11"/>
            <p:cNvSpPr/>
            <p:nvPr/>
          </p:nvSpPr>
          <p:spPr>
            <a:xfrm>
              <a:off x="8412030" y="2619239"/>
              <a:ext cx="850252" cy="819068"/>
            </a:xfrm>
            <a:prstGeom prst="upArrow">
              <a:avLst>
                <a:gd name="adj1" fmla="val 50000"/>
                <a:gd name="adj2" fmla="val 4805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3" name="Retângulo de cantos arredondados 12"/>
            <p:cNvSpPr/>
            <p:nvPr/>
          </p:nvSpPr>
          <p:spPr>
            <a:xfrm>
              <a:off x="1565275" y="3496213"/>
              <a:ext cx="1623208" cy="52124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>
                  <a:latin typeface="Arial" panose="020B0604020202020204" pitchFamily="34" charset="0"/>
                  <a:cs typeface="Arial" panose="020B0604020202020204" pitchFamily="34" charset="0"/>
                </a:rPr>
                <a:t>CAPACIDADE DE DESENVOLVIMENTO</a:t>
              </a:r>
            </a:p>
          </p:txBody>
        </p:sp>
        <p:sp>
          <p:nvSpPr>
            <p:cNvPr id="14" name="Retângulo de cantos arredondados 13"/>
            <p:cNvSpPr/>
            <p:nvPr/>
          </p:nvSpPr>
          <p:spPr>
            <a:xfrm>
              <a:off x="3884144" y="3496212"/>
              <a:ext cx="1379892" cy="521242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>
                  <a:latin typeface="Arial" panose="020B0604020202020204" pitchFamily="34" charset="0"/>
                  <a:cs typeface="Arial" panose="020B0604020202020204" pitchFamily="34" charset="0"/>
                </a:rPr>
                <a:t>CAPACIDADE DE OPERAÇÃO</a:t>
              </a:r>
            </a:p>
          </p:txBody>
        </p:sp>
        <p:sp>
          <p:nvSpPr>
            <p:cNvPr id="15" name="Retângulo de cantos arredondados 14"/>
            <p:cNvSpPr/>
            <p:nvPr/>
          </p:nvSpPr>
          <p:spPr>
            <a:xfrm>
              <a:off x="5866343" y="3496213"/>
              <a:ext cx="1418810" cy="521243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>
                  <a:latin typeface="Arial" panose="020B0604020202020204" pitchFamily="34" charset="0"/>
                  <a:cs typeface="Arial" panose="020B0604020202020204" pitchFamily="34" charset="0"/>
                </a:rPr>
                <a:t>CAPACIDADE DE GESTÃO</a:t>
              </a:r>
            </a:p>
          </p:txBody>
        </p:sp>
        <p:sp>
          <p:nvSpPr>
            <p:cNvPr id="16" name="Retângulo de cantos arredondados 15"/>
            <p:cNvSpPr/>
            <p:nvPr/>
          </p:nvSpPr>
          <p:spPr>
            <a:xfrm>
              <a:off x="8070290" y="3496213"/>
              <a:ext cx="1533733" cy="521242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CAPACIDADE DE </a:t>
              </a:r>
              <a:r>
                <a:rPr lang="pt-BR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COMERCIALIZAÇÃO</a:t>
              </a:r>
              <a:endParaRPr lang="pt-BR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Conector de seta reta 16"/>
            <p:cNvCxnSpPr/>
            <p:nvPr/>
          </p:nvCxnSpPr>
          <p:spPr>
            <a:xfrm>
              <a:off x="3343075" y="3756834"/>
              <a:ext cx="455446" cy="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1" name="Conector de seta reta 20"/>
            <p:cNvCxnSpPr>
              <a:stCxn id="14" idx="3"/>
              <a:endCxn id="15" idx="1"/>
            </p:cNvCxnSpPr>
            <p:nvPr/>
          </p:nvCxnSpPr>
          <p:spPr>
            <a:xfrm>
              <a:off x="5264036" y="3756834"/>
              <a:ext cx="602306" cy="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2" name="Conector de seta reta 21"/>
            <p:cNvCxnSpPr/>
            <p:nvPr/>
          </p:nvCxnSpPr>
          <p:spPr>
            <a:xfrm>
              <a:off x="7448071" y="3744380"/>
              <a:ext cx="455446" cy="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26" name="Retângulo de cantos arredondados 25"/>
            <p:cNvSpPr/>
            <p:nvPr/>
          </p:nvSpPr>
          <p:spPr>
            <a:xfrm>
              <a:off x="1617156" y="1994422"/>
              <a:ext cx="1623208" cy="52124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INOVAÇÃO </a:t>
              </a:r>
              <a:r>
                <a:rPr lang="pt-BR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TECNOLÓGICA</a:t>
              </a:r>
              <a:endParaRPr lang="pt-BR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tângulo de cantos arredondados 26"/>
            <p:cNvSpPr/>
            <p:nvPr/>
          </p:nvSpPr>
          <p:spPr>
            <a:xfrm>
              <a:off x="3729553" y="1994422"/>
              <a:ext cx="1623208" cy="52124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INOVAÇÃO </a:t>
              </a:r>
              <a:r>
                <a:rPr lang="pt-BR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OPERACIONAL</a:t>
              </a:r>
              <a:endParaRPr lang="pt-BR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tângulo de cantos arredondados 27"/>
            <p:cNvSpPr/>
            <p:nvPr/>
          </p:nvSpPr>
          <p:spPr>
            <a:xfrm>
              <a:off x="5764144" y="1994422"/>
              <a:ext cx="1623208" cy="52124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INOVAÇÃO </a:t>
              </a:r>
              <a:r>
                <a:rPr lang="pt-BR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GERENCIAL</a:t>
              </a:r>
              <a:endParaRPr lang="pt-BR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tângulo de cantos arredondados 28"/>
            <p:cNvSpPr/>
            <p:nvPr/>
          </p:nvSpPr>
          <p:spPr>
            <a:xfrm>
              <a:off x="7903517" y="1994422"/>
              <a:ext cx="1623208" cy="52124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pt-BR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INOVAÇÃO COMERCIAL</a:t>
              </a:r>
              <a:endParaRPr lang="pt-BR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2" name="Conector de seta reta 31"/>
            <p:cNvCxnSpPr/>
            <p:nvPr/>
          </p:nvCxnSpPr>
          <p:spPr>
            <a:xfrm flipV="1">
              <a:off x="4574096" y="1673860"/>
              <a:ext cx="0" cy="25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de seta reta 32"/>
            <p:cNvCxnSpPr/>
            <p:nvPr/>
          </p:nvCxnSpPr>
          <p:spPr>
            <a:xfrm flipV="1">
              <a:off x="6552604" y="1673860"/>
              <a:ext cx="0" cy="25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de seta reta 33"/>
            <p:cNvCxnSpPr/>
            <p:nvPr/>
          </p:nvCxnSpPr>
          <p:spPr>
            <a:xfrm flipV="1">
              <a:off x="8715122" y="1673860"/>
              <a:ext cx="0" cy="25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268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Personalizar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2015-01-30T03:14:16Z</dcterms:created>
  <dcterms:modified xsi:type="dcterms:W3CDTF">2015-05-08T00:06:17Z</dcterms:modified>
</cp:coreProperties>
</file>