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74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1015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337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55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89975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282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727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4516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618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5485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8941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2531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F50332-70D7-4A97-B93D-3D27FEF6EBB4}" type="datetimeFigureOut">
              <a:rPr lang="pt-BR" smtClean="0"/>
              <a:t>28/09/2015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95136-0DDA-4D19-AE65-98B6310ADD9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98983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3923928" y="3068960"/>
            <a:ext cx="1656184" cy="72008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/>
          <p:cNvSpPr/>
          <p:nvPr/>
        </p:nvSpPr>
        <p:spPr>
          <a:xfrm>
            <a:off x="3298005" y="2621690"/>
            <a:ext cx="2880320" cy="164232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 5"/>
          <p:cNvSpPr/>
          <p:nvPr/>
        </p:nvSpPr>
        <p:spPr>
          <a:xfrm>
            <a:off x="2267744" y="1858472"/>
            <a:ext cx="4824537" cy="3168352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8" name="Retângulo 7"/>
          <p:cNvSpPr/>
          <p:nvPr/>
        </p:nvSpPr>
        <p:spPr>
          <a:xfrm>
            <a:off x="437101" y="404664"/>
            <a:ext cx="8424936" cy="612068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10" name="Conector reto 9"/>
          <p:cNvCxnSpPr/>
          <p:nvPr/>
        </p:nvCxnSpPr>
        <p:spPr>
          <a:xfrm>
            <a:off x="5580112" y="3789040"/>
            <a:ext cx="3281925" cy="27363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to 11"/>
          <p:cNvCxnSpPr/>
          <p:nvPr/>
        </p:nvCxnSpPr>
        <p:spPr>
          <a:xfrm flipV="1">
            <a:off x="5580112" y="404664"/>
            <a:ext cx="3281925" cy="266429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to 13"/>
          <p:cNvCxnSpPr/>
          <p:nvPr/>
        </p:nvCxnSpPr>
        <p:spPr>
          <a:xfrm flipH="1" flipV="1">
            <a:off x="423246" y="426514"/>
            <a:ext cx="3486827" cy="2664296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to 15"/>
          <p:cNvCxnSpPr/>
          <p:nvPr/>
        </p:nvCxnSpPr>
        <p:spPr>
          <a:xfrm flipH="1">
            <a:off x="437101" y="3775392"/>
            <a:ext cx="3472973" cy="2736304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CaixaDeTexto 20"/>
          <p:cNvSpPr txBox="1"/>
          <p:nvPr/>
        </p:nvSpPr>
        <p:spPr>
          <a:xfrm>
            <a:off x="3865775" y="3127113"/>
            <a:ext cx="172819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Necessidades de Treinamento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3588865" y="3758597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Conhecimentos e Habilidades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CaixaDeTexto 22"/>
          <p:cNvSpPr txBox="1"/>
          <p:nvPr/>
        </p:nvSpPr>
        <p:spPr>
          <a:xfrm>
            <a:off x="3577743" y="4387280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Conhecimentos e Habilidades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CaixaDeTexto 23"/>
          <p:cNvSpPr txBox="1"/>
          <p:nvPr/>
        </p:nvSpPr>
        <p:spPr>
          <a:xfrm>
            <a:off x="3599892" y="5096797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Conhecimentos e Habilidades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CaixaDeTexto 24"/>
          <p:cNvSpPr txBox="1"/>
          <p:nvPr/>
        </p:nvSpPr>
        <p:spPr>
          <a:xfrm>
            <a:off x="3604831" y="2606469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Individual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Afetivo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3608186" y="200269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Grupo - Equipe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Afetivo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3591598" y="1282615"/>
            <a:ext cx="2304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Organização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Afetivo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CaixaDeTexto 27"/>
          <p:cNvSpPr txBox="1"/>
          <p:nvPr/>
        </p:nvSpPr>
        <p:spPr>
          <a:xfrm rot="5400000">
            <a:off x="4746214" y="3182778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Estratégias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CaixaDeTexto 28"/>
          <p:cNvSpPr txBox="1"/>
          <p:nvPr/>
        </p:nvSpPr>
        <p:spPr>
          <a:xfrm rot="5400000">
            <a:off x="5480829" y="3210489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Estratégias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CaixaDeTexto 29"/>
          <p:cNvSpPr txBox="1"/>
          <p:nvPr/>
        </p:nvSpPr>
        <p:spPr>
          <a:xfrm rot="5400000">
            <a:off x="6328147" y="3254786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Cognitivo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Estratégias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CaixaDeTexto 30"/>
          <p:cNvSpPr txBox="1"/>
          <p:nvPr/>
        </p:nvSpPr>
        <p:spPr>
          <a:xfrm rot="16200000">
            <a:off x="2369950" y="3167031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Físico 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Psicomotor</a:t>
            </a:r>
          </a:p>
        </p:txBody>
      </p:sp>
      <p:sp>
        <p:nvSpPr>
          <p:cNvPr id="32" name="CaixaDeTexto 31"/>
          <p:cNvSpPr txBox="1"/>
          <p:nvPr/>
        </p:nvSpPr>
        <p:spPr>
          <a:xfrm rot="16200000">
            <a:off x="1621295" y="3182779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Físico 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Psicomotor</a:t>
            </a:r>
          </a:p>
        </p:txBody>
      </p:sp>
      <p:sp>
        <p:nvSpPr>
          <p:cNvPr id="33" name="CaixaDeTexto 32"/>
          <p:cNvSpPr txBox="1"/>
          <p:nvPr/>
        </p:nvSpPr>
        <p:spPr>
          <a:xfrm rot="16200000">
            <a:off x="732816" y="3154204"/>
            <a:ext cx="230425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Físico </a:t>
            </a:r>
          </a:p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Psicomotor</a:t>
            </a:r>
          </a:p>
        </p:txBody>
      </p:sp>
      <p:sp>
        <p:nvSpPr>
          <p:cNvPr id="35" name="CaixaDeTexto 34"/>
          <p:cNvSpPr txBox="1"/>
          <p:nvPr/>
        </p:nvSpPr>
        <p:spPr>
          <a:xfrm rot="19172073">
            <a:off x="5248292" y="2063823"/>
            <a:ext cx="230425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Processos</a:t>
            </a:r>
          </a:p>
        </p:txBody>
      </p:sp>
      <p:sp>
        <p:nvSpPr>
          <p:cNvPr id="36" name="CaixaDeTexto 35"/>
          <p:cNvSpPr txBox="1"/>
          <p:nvPr/>
        </p:nvSpPr>
        <p:spPr>
          <a:xfrm rot="2334947">
            <a:off x="5544296" y="4385793"/>
            <a:ext cx="230425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Processos</a:t>
            </a:r>
          </a:p>
        </p:txBody>
      </p:sp>
      <p:sp>
        <p:nvSpPr>
          <p:cNvPr id="37" name="CaixaDeTexto 36"/>
          <p:cNvSpPr txBox="1"/>
          <p:nvPr/>
        </p:nvSpPr>
        <p:spPr>
          <a:xfrm rot="2282949">
            <a:off x="1867517" y="2077838"/>
            <a:ext cx="230425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Processos</a:t>
            </a:r>
          </a:p>
        </p:txBody>
      </p:sp>
      <p:sp>
        <p:nvSpPr>
          <p:cNvPr id="38" name="CaixaDeTexto 37"/>
          <p:cNvSpPr txBox="1"/>
          <p:nvPr/>
        </p:nvSpPr>
        <p:spPr>
          <a:xfrm rot="19172073">
            <a:off x="1654983" y="4339504"/>
            <a:ext cx="2304256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300" b="1" dirty="0" smtClean="0">
                <a:latin typeface="Times New Roman" pitchFamily="18" charset="0"/>
                <a:cs typeface="Times New Roman" pitchFamily="18" charset="0"/>
              </a:rPr>
              <a:t>Processos</a:t>
            </a:r>
          </a:p>
        </p:txBody>
      </p:sp>
      <p:sp>
        <p:nvSpPr>
          <p:cNvPr id="39" name="CaixaDeTexto 38"/>
          <p:cNvSpPr txBox="1"/>
          <p:nvPr/>
        </p:nvSpPr>
        <p:spPr>
          <a:xfrm>
            <a:off x="1115616" y="667707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Educação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CaixaDeTexto 40"/>
          <p:cNvSpPr txBox="1"/>
          <p:nvPr/>
        </p:nvSpPr>
        <p:spPr>
          <a:xfrm>
            <a:off x="3403895" y="667707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Sociedade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CaixaDeTexto 41"/>
          <p:cNvSpPr txBox="1"/>
          <p:nvPr/>
        </p:nvSpPr>
        <p:spPr>
          <a:xfrm>
            <a:off x="5727051" y="621349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Saúde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CaixaDeTexto 42"/>
          <p:cNvSpPr txBox="1"/>
          <p:nvPr/>
        </p:nvSpPr>
        <p:spPr>
          <a:xfrm>
            <a:off x="7181704" y="2097723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Economia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CaixaDeTexto 43"/>
          <p:cNvSpPr txBox="1"/>
          <p:nvPr/>
        </p:nvSpPr>
        <p:spPr>
          <a:xfrm>
            <a:off x="7164288" y="4185955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Política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CaixaDeTexto 44"/>
          <p:cNvSpPr txBox="1"/>
          <p:nvPr/>
        </p:nvSpPr>
        <p:spPr>
          <a:xfrm>
            <a:off x="1331640" y="5949280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Tecnologias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CaixaDeTexto 45"/>
          <p:cNvSpPr txBox="1"/>
          <p:nvPr/>
        </p:nvSpPr>
        <p:spPr>
          <a:xfrm>
            <a:off x="5727051" y="5949279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Leis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CaixaDeTexto 46"/>
          <p:cNvSpPr txBox="1"/>
          <p:nvPr/>
        </p:nvSpPr>
        <p:spPr>
          <a:xfrm>
            <a:off x="-142205" y="4268886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Segurança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CaixaDeTexto 47"/>
          <p:cNvSpPr txBox="1"/>
          <p:nvPr/>
        </p:nvSpPr>
        <p:spPr>
          <a:xfrm>
            <a:off x="-180528" y="2025714"/>
            <a:ext cx="2304256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latin typeface="Times New Roman" pitchFamily="18" charset="0"/>
                <a:cs typeface="Times New Roman" pitchFamily="18" charset="0"/>
              </a:rPr>
              <a:t>Ambiente</a:t>
            </a:r>
            <a:endParaRPr lang="pt-BR" sz="13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1547664" y="1268760"/>
            <a:ext cx="6264695" cy="439248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7881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m 1"/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21" y="836712"/>
            <a:ext cx="9046466" cy="53449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5439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48</Words>
  <Application>Microsoft Office PowerPoint</Application>
  <PresentationFormat>Apresentação na tela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elziane dias campos</dc:creator>
  <cp:lastModifiedBy>elziane dias campos</cp:lastModifiedBy>
  <cp:revision>9</cp:revision>
  <dcterms:created xsi:type="dcterms:W3CDTF">2015-09-28T23:10:47Z</dcterms:created>
  <dcterms:modified xsi:type="dcterms:W3CDTF">2015-09-29T00:12:48Z</dcterms:modified>
</cp:coreProperties>
</file>