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B646"/>
    <a:srgbClr val="ED1C24"/>
    <a:srgbClr val="FF1B00"/>
    <a:srgbClr val="FF0000"/>
    <a:srgbClr val="D93308"/>
    <a:srgbClr val="BB2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831" autoAdjust="0"/>
  </p:normalViewPr>
  <p:slideViewPr>
    <p:cSldViewPr>
      <p:cViewPr>
        <p:scale>
          <a:sx n="70" d="100"/>
          <a:sy n="70" d="100"/>
        </p:scale>
        <p:origin x="-188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1DA4-6AA3-4AE3-ADF4-5A2CBFB7F9E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62F35-FD59-4CDF-95FC-1D7DE8A5BBD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/>
          <p:cNvGrpSpPr/>
          <p:nvPr/>
        </p:nvGrpSpPr>
        <p:grpSpPr>
          <a:xfrm>
            <a:off x="2699792" y="1700808"/>
            <a:ext cx="4406602" cy="2736304"/>
            <a:chOff x="2699792" y="1700808"/>
            <a:chExt cx="4406602" cy="2736304"/>
          </a:xfrm>
        </p:grpSpPr>
        <p:sp>
          <p:nvSpPr>
            <p:cNvPr id="1026" name="Elipse 9"/>
            <p:cNvSpPr>
              <a:spLocks noChangeArrowheads="1"/>
            </p:cNvSpPr>
            <p:nvPr/>
          </p:nvSpPr>
          <p:spPr bwMode="auto">
            <a:xfrm>
              <a:off x="3020169" y="3477568"/>
              <a:ext cx="571500" cy="3238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27" name="Elipse 10"/>
            <p:cNvSpPr>
              <a:spLocks noChangeArrowheads="1"/>
            </p:cNvSpPr>
            <p:nvPr/>
          </p:nvSpPr>
          <p:spPr bwMode="auto">
            <a:xfrm>
              <a:off x="2953494" y="3015605"/>
              <a:ext cx="1276350" cy="6286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28" name="Elipse 11"/>
            <p:cNvSpPr>
              <a:spLocks noChangeArrowheads="1"/>
            </p:cNvSpPr>
            <p:nvPr/>
          </p:nvSpPr>
          <p:spPr bwMode="auto">
            <a:xfrm>
              <a:off x="2877294" y="2564755"/>
              <a:ext cx="2876550" cy="100012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29" name="Elipse 12"/>
            <p:cNvSpPr>
              <a:spLocks noChangeArrowheads="1"/>
            </p:cNvSpPr>
            <p:nvPr/>
          </p:nvSpPr>
          <p:spPr bwMode="auto">
            <a:xfrm>
              <a:off x="2831257" y="1899593"/>
              <a:ext cx="4029075" cy="14478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0" name="Caixa de texto 5"/>
            <p:cNvSpPr txBox="1">
              <a:spLocks noChangeArrowheads="1"/>
            </p:cNvSpPr>
            <p:nvPr/>
          </p:nvSpPr>
          <p:spPr bwMode="auto">
            <a:xfrm>
              <a:off x="3086844" y="3833168"/>
              <a:ext cx="457200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EE</a:t>
              </a:r>
              <a:endParaRPr kumimoji="0" lang="pt-B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Caixa de texto 6"/>
            <p:cNvSpPr txBox="1">
              <a:spLocks noChangeArrowheads="1"/>
            </p:cNvSpPr>
            <p:nvPr/>
          </p:nvSpPr>
          <p:spPr bwMode="auto">
            <a:xfrm>
              <a:off x="3648819" y="3833168"/>
              <a:ext cx="533400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ESD</a:t>
              </a:r>
              <a:endParaRPr kumimoji="0" lang="pt-BR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Caixa de texto 7"/>
            <p:cNvSpPr txBox="1">
              <a:spLocks noChangeArrowheads="1"/>
            </p:cNvSpPr>
            <p:nvPr/>
          </p:nvSpPr>
          <p:spPr bwMode="auto">
            <a:xfrm>
              <a:off x="4753719" y="3833168"/>
              <a:ext cx="533400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EFS</a:t>
              </a:r>
              <a:endParaRPr kumimoji="0" lang="pt-BR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Caixa de texto 8"/>
            <p:cNvSpPr txBox="1">
              <a:spLocks noChangeArrowheads="1"/>
            </p:cNvSpPr>
            <p:nvPr/>
          </p:nvSpPr>
          <p:spPr bwMode="auto">
            <a:xfrm>
              <a:off x="5887194" y="3645024"/>
              <a:ext cx="1219200" cy="4476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Educação Sustentável</a:t>
              </a:r>
              <a:endParaRPr kumimoji="0" lang="pt-B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Seta para a direita 4"/>
            <p:cNvSpPr>
              <a:spLocks noChangeArrowheads="1"/>
            </p:cNvSpPr>
            <p:nvPr/>
          </p:nvSpPr>
          <p:spPr bwMode="auto">
            <a:xfrm>
              <a:off x="2901147" y="4077072"/>
              <a:ext cx="3667125" cy="180975"/>
            </a:xfrm>
            <a:prstGeom prst="rightArrow">
              <a:avLst>
                <a:gd name="adj1" fmla="val 50000"/>
                <a:gd name="adj2" fmla="val 506579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2699792" y="1700808"/>
              <a:ext cx="4248472" cy="273630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5" name="CaixaDeTexto 14"/>
          <p:cNvSpPr txBox="1"/>
          <p:nvPr/>
        </p:nvSpPr>
        <p:spPr>
          <a:xfrm>
            <a:off x="0" y="0"/>
            <a:ext cx="60486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i="1" dirty="0" smtClean="0"/>
              <a:t>Figura 1: A </a:t>
            </a:r>
            <a:r>
              <a:rPr lang="es-CO" sz="1400" i="1" dirty="0" err="1" smtClean="0"/>
              <a:t>evolução</a:t>
            </a:r>
            <a:r>
              <a:rPr lang="es-CO" sz="1400" i="1" dirty="0" smtClean="0"/>
              <a:t> de termos chaves</a:t>
            </a:r>
            <a:endParaRPr lang="pt-BR" sz="1400" dirty="0" smtClean="0"/>
          </a:p>
          <a:p>
            <a:r>
              <a:rPr lang="es-CO" sz="1400" i="1" dirty="0" err="1" smtClean="0"/>
              <a:t>Fonte</a:t>
            </a:r>
            <a:r>
              <a:rPr lang="es-CO" sz="1400" i="1" dirty="0" smtClean="0"/>
              <a:t>: </a:t>
            </a:r>
            <a:r>
              <a:rPr lang="es-CO" sz="1400" i="1" dirty="0" err="1" smtClean="0"/>
              <a:t>Sterling</a:t>
            </a:r>
            <a:r>
              <a:rPr lang="es-CO" sz="1400" i="1" dirty="0" smtClean="0"/>
              <a:t> (2004, p. 50)</a:t>
            </a:r>
          </a:p>
          <a:p>
            <a:endParaRPr lang="es-CO" sz="1400" i="1" dirty="0" smtClean="0"/>
          </a:p>
          <a:p>
            <a:r>
              <a:rPr lang="es-CO" sz="1400" i="1" dirty="0" smtClean="0"/>
              <a:t>Página 8 do artigo</a:t>
            </a:r>
            <a:endParaRPr lang="pt-BR" sz="1400" dirty="0" smtClean="0"/>
          </a:p>
          <a:p>
            <a:endParaRPr lang="pt-B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 description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16832"/>
            <a:ext cx="5565124" cy="286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0"/>
            <a:ext cx="79208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smtClean="0"/>
              <a:t>Figura 2: Modelo proposto de currículo integrado – IFRS Campus Osório. Adaptado de </a:t>
            </a:r>
            <a:r>
              <a:rPr lang="pt-BR" sz="1400" i="1" dirty="0" err="1" smtClean="0"/>
              <a:t>Küller</a:t>
            </a:r>
            <a:r>
              <a:rPr lang="pt-BR" sz="1400" i="1" dirty="0" smtClean="0"/>
              <a:t> (2011)</a:t>
            </a:r>
            <a:endParaRPr lang="pt-BR" sz="1400" dirty="0" smtClean="0"/>
          </a:p>
          <a:p>
            <a:r>
              <a:rPr lang="pt-BR" sz="1400" i="1" dirty="0" smtClean="0"/>
              <a:t>Fonte: IFRS – Campus Osório. Diretoria de Ensino. </a:t>
            </a:r>
          </a:p>
          <a:p>
            <a:endParaRPr lang="pt-BR" sz="1400" i="1" dirty="0" smtClean="0"/>
          </a:p>
          <a:p>
            <a:r>
              <a:rPr lang="pt-BR" sz="1400" i="1" dirty="0" smtClean="0"/>
              <a:t>Página </a:t>
            </a:r>
            <a:r>
              <a:rPr lang="pt-BR" sz="1400" i="1" dirty="0" smtClean="0"/>
              <a:t>17 </a:t>
            </a:r>
            <a:r>
              <a:rPr lang="pt-BR" sz="1400" i="1" dirty="0" smtClean="0"/>
              <a:t>do artigo</a:t>
            </a:r>
            <a:endParaRPr lang="pt-BR" sz="1400" dirty="0" smtClean="0"/>
          </a:p>
          <a:p>
            <a:endParaRPr lang="pt-BR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0" y="0"/>
            <a:ext cx="531510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 smtClean="0"/>
              <a:t>Figura 3: Propostas de integração entre disciplinas técnicas e básicas.</a:t>
            </a:r>
            <a:endParaRPr lang="pt-BR" sz="1400" dirty="0" smtClean="0"/>
          </a:p>
          <a:p>
            <a:r>
              <a:rPr lang="pt-BR" sz="1400" i="1" dirty="0" smtClean="0"/>
              <a:t>Fonte: IFRS – Campus Osório. Diretoria de Ensino. </a:t>
            </a:r>
          </a:p>
          <a:p>
            <a:endParaRPr lang="pt-BR" sz="1400" i="1" dirty="0" smtClean="0"/>
          </a:p>
          <a:p>
            <a:r>
              <a:rPr lang="pt-BR" sz="1400" i="1" dirty="0" smtClean="0"/>
              <a:t>Página </a:t>
            </a:r>
            <a:r>
              <a:rPr lang="pt-BR" sz="1400" i="1" dirty="0" smtClean="0"/>
              <a:t>18 </a:t>
            </a:r>
            <a:r>
              <a:rPr lang="pt-BR" sz="1400" i="1" dirty="0" smtClean="0"/>
              <a:t>do artigo</a:t>
            </a:r>
            <a:endParaRPr lang="pt-BR" sz="1400" dirty="0" smtClean="0"/>
          </a:p>
          <a:p>
            <a:endParaRPr lang="pt-BR" sz="1400" dirty="0"/>
          </a:p>
        </p:txBody>
      </p:sp>
      <p:grpSp>
        <p:nvGrpSpPr>
          <p:cNvPr id="29" name="Grupo 28"/>
          <p:cNvGrpSpPr/>
          <p:nvPr/>
        </p:nvGrpSpPr>
        <p:grpSpPr>
          <a:xfrm>
            <a:off x="2195736" y="1772816"/>
            <a:ext cx="5400600" cy="2692201"/>
            <a:chOff x="2195736" y="1772816"/>
            <a:chExt cx="5400600" cy="2692201"/>
          </a:xfrm>
        </p:grpSpPr>
        <p:grpSp>
          <p:nvGrpSpPr>
            <p:cNvPr id="6" name="Grupo 5"/>
            <p:cNvGrpSpPr/>
            <p:nvPr/>
          </p:nvGrpSpPr>
          <p:grpSpPr>
            <a:xfrm>
              <a:off x="2195736" y="1772816"/>
              <a:ext cx="5400600" cy="2664296"/>
              <a:chOff x="2195736" y="1772816"/>
              <a:chExt cx="5400600" cy="2105025"/>
            </a:xfrm>
          </p:grpSpPr>
          <p:pic>
            <p:nvPicPr>
              <p:cNvPr id="4" name="Imagem 3" descr="A description..."/>
              <p:cNvPicPr/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195736" y="1844824"/>
                <a:ext cx="2724150" cy="2009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" name="Imagem 4" descr="A description..."/>
              <p:cNvPicPr/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948386" y="1772816"/>
                <a:ext cx="2647950" cy="2105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8" name="Retângulo 7"/>
            <p:cNvSpPr/>
            <p:nvPr/>
          </p:nvSpPr>
          <p:spPr>
            <a:xfrm>
              <a:off x="4211960" y="4293096"/>
              <a:ext cx="720080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/>
            <p:cNvSpPr/>
            <p:nvPr/>
          </p:nvSpPr>
          <p:spPr>
            <a:xfrm>
              <a:off x="6876256" y="4293096"/>
              <a:ext cx="720080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4655884" y="4419298"/>
              <a:ext cx="2292380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Semicírculos 12"/>
            <p:cNvSpPr/>
            <p:nvPr/>
          </p:nvSpPr>
          <p:spPr>
            <a:xfrm rot="19178101">
              <a:off x="2427709" y="2418459"/>
              <a:ext cx="1263070" cy="780618"/>
            </a:xfrm>
            <a:prstGeom prst="blockArc">
              <a:avLst>
                <a:gd name="adj1" fmla="val 10800000"/>
                <a:gd name="adj2" fmla="val 402280"/>
                <a:gd name="adj3" fmla="val 28422"/>
              </a:avLst>
            </a:prstGeom>
            <a:solidFill>
              <a:srgbClr val="ED1C24"/>
            </a:solidFill>
            <a:ln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</a:rPr>
                <a:t>GESTÃO DE PESSOAS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Semicírculos 13"/>
            <p:cNvSpPr/>
            <p:nvPr/>
          </p:nvSpPr>
          <p:spPr>
            <a:xfrm rot="19178101">
              <a:off x="5078699" y="2376946"/>
              <a:ext cx="1263070" cy="780618"/>
            </a:xfrm>
            <a:prstGeom prst="blockArc">
              <a:avLst>
                <a:gd name="adj1" fmla="val 10800000"/>
                <a:gd name="adj2" fmla="val 402280"/>
                <a:gd name="adj3" fmla="val 28422"/>
              </a:avLst>
            </a:prstGeom>
            <a:solidFill>
              <a:srgbClr val="ED1C24"/>
            </a:solidFill>
            <a:ln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</a:rPr>
                <a:t>PROCESSOS ADMINSITRATIVOS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b="12187"/>
            <a:stretch>
              <a:fillRect/>
            </a:stretch>
          </p:blipFill>
          <p:spPr bwMode="auto">
            <a:xfrm>
              <a:off x="7250267" y="4005064"/>
              <a:ext cx="346069" cy="3398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19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b="12187"/>
            <a:stretch>
              <a:fillRect/>
            </a:stretch>
          </p:blipFill>
          <p:spPr bwMode="auto">
            <a:xfrm>
              <a:off x="4499992" y="4005064"/>
              <a:ext cx="346069" cy="3398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0" name="CaixaDeTexto 19"/>
            <p:cNvSpPr txBox="1"/>
            <p:nvPr/>
          </p:nvSpPr>
          <p:spPr>
            <a:xfrm>
              <a:off x="3560865" y="3660364"/>
              <a:ext cx="902491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pt-BR" sz="1100" b="1" dirty="0" smtClean="0"/>
                <a:t>Educação Física</a:t>
              </a:r>
              <a:endParaRPr lang="pt-BR" sz="1100" b="1" dirty="0"/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3914448" y="2663334"/>
              <a:ext cx="675185" cy="261610"/>
            </a:xfrm>
            <a:prstGeom prst="rect">
              <a:avLst/>
            </a:prstGeom>
            <a:solidFill>
              <a:srgbClr val="34B646"/>
            </a:solidFill>
          </p:spPr>
          <p:txBody>
            <a:bodyPr wrap="none" rtlCol="0">
              <a:spAutoFit/>
            </a:bodyPr>
            <a:lstStyle/>
            <a:p>
              <a:r>
                <a:rPr lang="pt-BR" sz="1100" b="1" dirty="0" smtClean="0"/>
                <a:t>Filosofia</a:t>
              </a:r>
              <a:endParaRPr lang="pt-BR" sz="1100" b="1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2618580" y="3571572"/>
              <a:ext cx="667418" cy="169277"/>
            </a:xfrm>
            <a:prstGeom prst="rect">
              <a:avLst/>
            </a:prstGeom>
            <a:solidFill>
              <a:srgbClr val="34B646"/>
            </a:solidFill>
          </p:spPr>
          <p:txBody>
            <a:bodyPr wrap="none" lIns="36000" tIns="0" rIns="36000" bIns="0" rtlCol="0">
              <a:spAutoFit/>
            </a:bodyPr>
            <a:lstStyle/>
            <a:p>
              <a:r>
                <a:rPr lang="pt-BR" sz="1100" b="1" dirty="0" smtClean="0"/>
                <a:t>Sociologia</a:t>
              </a:r>
              <a:endParaRPr lang="pt-BR" sz="1100" b="1" dirty="0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5292080" y="3547755"/>
              <a:ext cx="543986" cy="169277"/>
            </a:xfrm>
            <a:prstGeom prst="rect">
              <a:avLst/>
            </a:prstGeom>
            <a:solidFill>
              <a:srgbClr val="34B646"/>
            </a:solidFill>
          </p:spPr>
          <p:txBody>
            <a:bodyPr wrap="none" lIns="36000" tIns="0" rIns="36000" bIns="0" rtlCol="0">
              <a:spAutoFit/>
            </a:bodyPr>
            <a:lstStyle/>
            <a:p>
              <a:r>
                <a:rPr lang="pt-BR" sz="1100" b="1" dirty="0" smtClean="0"/>
                <a:t>Biologia</a:t>
              </a:r>
              <a:endParaRPr lang="pt-BR" sz="1100" b="1" dirty="0"/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5462888" y="3709359"/>
              <a:ext cx="489484" cy="169277"/>
            </a:xfrm>
            <a:prstGeom prst="rect">
              <a:avLst/>
            </a:prstGeom>
            <a:solidFill>
              <a:srgbClr val="34B646"/>
            </a:solidFill>
          </p:spPr>
          <p:txBody>
            <a:bodyPr wrap="none" lIns="36000" tIns="0" rIns="36000" bIns="0" rtlCol="0">
              <a:spAutoFit/>
            </a:bodyPr>
            <a:lstStyle/>
            <a:p>
              <a:r>
                <a:rPr lang="pt-BR" sz="1100" b="1" dirty="0" smtClean="0"/>
                <a:t>             </a:t>
              </a:r>
              <a:endParaRPr lang="pt-BR" sz="1100" b="1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6620302" y="2611651"/>
              <a:ext cx="532765" cy="169277"/>
            </a:xfrm>
            <a:prstGeom prst="rect">
              <a:avLst/>
            </a:prstGeom>
            <a:solidFill>
              <a:srgbClr val="34B646"/>
            </a:solidFill>
          </p:spPr>
          <p:txBody>
            <a:bodyPr wrap="none" lIns="36000" tIns="0" rIns="36000" bIns="0" rtlCol="0">
              <a:spAutoFit/>
            </a:bodyPr>
            <a:lstStyle/>
            <a:p>
              <a:r>
                <a:rPr lang="pt-BR" sz="1100" b="1" dirty="0" smtClean="0"/>
                <a:t>História</a:t>
              </a:r>
              <a:endParaRPr lang="pt-BR" sz="11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100</Words>
  <Application>Microsoft Office PowerPoint</Application>
  <PresentationFormat>Apresentação na tela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Instituto</dc:creator>
  <cp:lastModifiedBy>Lisiane</cp:lastModifiedBy>
  <cp:revision>11</cp:revision>
  <dcterms:created xsi:type="dcterms:W3CDTF">2012-09-23T17:36:29Z</dcterms:created>
  <dcterms:modified xsi:type="dcterms:W3CDTF">2012-10-01T00:12:53Z</dcterms:modified>
</cp:coreProperties>
</file>