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0" d="100"/>
          <a:sy n="100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DFBEF-59A7-3643-93B6-23BC63C55CA1}" type="datetimeFigureOut">
              <a:rPr lang="pt-BR" smtClean="0"/>
              <a:pPr/>
              <a:t>27/3/2012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A71A1-63F4-C24E-A4F7-A15D5DDBF7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666999" y="1219200"/>
            <a:ext cx="4572001" cy="4191794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 rot="16200000" flipH="1">
            <a:off x="2857103" y="3315097"/>
            <a:ext cx="419179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endCxn id="4" idx="6"/>
          </p:cNvCxnSpPr>
          <p:nvPr/>
        </p:nvCxnSpPr>
        <p:spPr>
          <a:xfrm>
            <a:off x="4874418" y="3314700"/>
            <a:ext cx="2364582" cy="39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905176" y="3287090"/>
            <a:ext cx="1695028" cy="148083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906792" y="1856575"/>
            <a:ext cx="1691850" cy="148162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3385931" y="1803876"/>
            <a:ext cx="1537873" cy="148162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3385931" y="3343898"/>
            <a:ext cx="1537873" cy="148242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2757798" y="2743200"/>
            <a:ext cx="2207420" cy="571502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2757798" y="3300099"/>
            <a:ext cx="2207419" cy="647702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029200" y="1828800"/>
            <a:ext cx="12318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Times New Roman"/>
                <a:cs typeface="Times New Roman"/>
              </a:rPr>
              <a:t>Universalismo</a:t>
            </a:r>
            <a:endParaRPr lang="pt-BR" sz="1400" dirty="0">
              <a:latin typeface="Times New Roman"/>
              <a:cs typeface="Times New Roman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851978" y="2667000"/>
            <a:ext cx="11616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Times New Roman"/>
                <a:cs typeface="Times New Roman"/>
              </a:rPr>
              <a:t>Benevolência</a:t>
            </a:r>
            <a:endParaRPr lang="pt-BR" sz="1400" dirty="0">
              <a:latin typeface="Times New Roman"/>
              <a:cs typeface="Times New Roman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340923" y="3380601"/>
            <a:ext cx="1223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Times New Roman"/>
                <a:cs typeface="Times New Roman"/>
              </a:rPr>
              <a:t>Conformidade</a:t>
            </a:r>
            <a:endParaRPr lang="pt-BR" sz="1400" dirty="0">
              <a:latin typeface="Times New Roman"/>
              <a:cs typeface="Times New Roman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08145" y="3914001"/>
            <a:ext cx="816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Times New Roman"/>
                <a:cs typeface="Times New Roman"/>
              </a:rPr>
              <a:t>Tradição</a:t>
            </a:r>
            <a:endParaRPr lang="pt-BR" sz="1400" dirty="0">
              <a:latin typeface="Times New Roman"/>
              <a:cs typeface="Times New Roman"/>
            </a:endParaRPr>
          </a:p>
        </p:txBody>
      </p:sp>
      <p:cxnSp>
        <p:nvCxnSpPr>
          <p:cNvPr id="51" name="Straight Connector 50"/>
          <p:cNvCxnSpPr>
            <a:endCxn id="4" idx="6"/>
          </p:cNvCxnSpPr>
          <p:nvPr/>
        </p:nvCxnSpPr>
        <p:spPr>
          <a:xfrm flipV="1">
            <a:off x="5760826" y="3315097"/>
            <a:ext cx="1478174" cy="72350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886200" y="1600200"/>
            <a:ext cx="9715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400" dirty="0" smtClean="0">
                <a:latin typeface="Times New Roman"/>
                <a:cs typeface="Times New Roman"/>
              </a:rPr>
              <a:t>Autodeter-</a:t>
            </a:r>
          </a:p>
          <a:p>
            <a:pPr algn="ctr"/>
            <a:r>
              <a:rPr lang="pt-BR" sz="1400" dirty="0" smtClean="0">
                <a:latin typeface="Times New Roman"/>
                <a:cs typeface="Times New Roman"/>
              </a:rPr>
              <a:t>minação</a:t>
            </a:r>
            <a:endParaRPr lang="pt-BR" sz="1400" dirty="0">
              <a:latin typeface="Times New Roman"/>
              <a:cs typeface="Times New Roman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000996" y="2435423"/>
            <a:ext cx="1072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Times New Roman"/>
                <a:cs typeface="Times New Roman"/>
              </a:rPr>
              <a:t>Estimulação</a:t>
            </a:r>
            <a:endParaRPr lang="pt-BR" sz="1400" dirty="0">
              <a:latin typeface="Times New Roman"/>
              <a:cs typeface="Times New Roman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814109" y="3153626"/>
            <a:ext cx="10124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Times New Roman"/>
                <a:cs typeface="Times New Roman"/>
              </a:rPr>
              <a:t>Hedonismo</a:t>
            </a:r>
            <a:endParaRPr lang="pt-BR" sz="1400" dirty="0">
              <a:latin typeface="Times New Roman"/>
              <a:cs typeface="Times New Roman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048000" y="3886200"/>
            <a:ext cx="9720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Times New Roman"/>
                <a:cs typeface="Times New Roman"/>
              </a:rPr>
              <a:t>Realização</a:t>
            </a:r>
            <a:endParaRPr lang="pt-BR" sz="1400" dirty="0">
              <a:latin typeface="Times New Roman"/>
              <a:cs typeface="Times New Roman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964141" y="4569023"/>
            <a:ext cx="6078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Times New Roman"/>
                <a:cs typeface="Times New Roman"/>
              </a:rPr>
              <a:t>Poder</a:t>
            </a:r>
            <a:endParaRPr lang="pt-BR" sz="1400" dirty="0">
              <a:latin typeface="Times New Roman"/>
              <a:cs typeface="Times New Roman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163646" y="4518541"/>
            <a:ext cx="9323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Times New Roman"/>
                <a:cs typeface="Times New Roman"/>
              </a:rPr>
              <a:t>Segurança</a:t>
            </a:r>
            <a:endParaRPr lang="pt-BR"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</Words>
  <Application>Microsoft Office PowerPoint</Application>
  <PresentationFormat>Apresentação na tela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Bruno Felix von Borell de Araujo</dc:creator>
  <cp:lastModifiedBy>113715</cp:lastModifiedBy>
  <cp:revision>6</cp:revision>
  <dcterms:created xsi:type="dcterms:W3CDTF">2012-03-22T17:56:28Z</dcterms:created>
  <dcterms:modified xsi:type="dcterms:W3CDTF">2012-03-27T15:42:48Z</dcterms:modified>
</cp:coreProperties>
</file>