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42" d="100"/>
          <a:sy n="142" d="100"/>
        </p:scale>
        <p:origin x="-108" y="18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pt-B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pt-B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E07A93-740C-4971-9DAF-A3C6E3414501}" type="datetimeFigureOut">
              <a:rPr lang="pt-BR" smtClean="0"/>
              <a:t>03/08/2011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BEFE90-61A1-471E-94A3-3D7D12DCA23D}" type="slidenum">
              <a:rPr lang="pt-BR" smtClean="0"/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pt-B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B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E07A93-740C-4971-9DAF-A3C6E3414501}" type="datetimeFigureOut">
              <a:rPr lang="pt-BR" smtClean="0"/>
              <a:t>03/08/2011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BEFE90-61A1-471E-94A3-3D7D12DCA23D}" type="slidenum">
              <a:rPr lang="pt-BR" smtClean="0"/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pt-B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B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E07A93-740C-4971-9DAF-A3C6E3414501}" type="datetimeFigureOut">
              <a:rPr lang="pt-BR" smtClean="0"/>
              <a:t>03/08/2011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BEFE90-61A1-471E-94A3-3D7D12DCA23D}" type="slidenum">
              <a:rPr lang="pt-BR" smtClean="0"/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pt-B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B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E07A93-740C-4971-9DAF-A3C6E3414501}" type="datetimeFigureOut">
              <a:rPr lang="pt-BR" smtClean="0"/>
              <a:t>03/08/2011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BEFE90-61A1-471E-94A3-3D7D12DCA23D}" type="slidenum">
              <a:rPr lang="pt-BR" smtClean="0"/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pt-B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E07A93-740C-4971-9DAF-A3C6E3414501}" type="datetimeFigureOut">
              <a:rPr lang="pt-BR" smtClean="0"/>
              <a:t>03/08/2011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BEFE90-61A1-471E-94A3-3D7D12DCA23D}" type="slidenum">
              <a:rPr lang="pt-BR" smtClean="0"/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pt-B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B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B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E07A93-740C-4971-9DAF-A3C6E3414501}" type="datetimeFigureOut">
              <a:rPr lang="pt-BR" smtClean="0"/>
              <a:t>03/08/2011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BEFE90-61A1-471E-94A3-3D7D12DCA23D}" type="slidenum">
              <a:rPr lang="pt-BR" smtClean="0"/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pt-B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B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B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E07A93-740C-4971-9DAF-A3C6E3414501}" type="datetimeFigureOut">
              <a:rPr lang="pt-BR" smtClean="0"/>
              <a:t>03/08/2011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BEFE90-61A1-471E-94A3-3D7D12DCA23D}" type="slidenum">
              <a:rPr lang="pt-BR" smtClean="0"/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pt-B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E07A93-740C-4971-9DAF-A3C6E3414501}" type="datetimeFigureOut">
              <a:rPr lang="pt-BR" smtClean="0"/>
              <a:t>03/08/2011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BEFE90-61A1-471E-94A3-3D7D12DCA23D}" type="slidenum">
              <a:rPr lang="pt-BR" smtClean="0"/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E07A93-740C-4971-9DAF-A3C6E3414501}" type="datetimeFigureOut">
              <a:rPr lang="pt-BR" smtClean="0"/>
              <a:t>03/08/2011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BEFE90-61A1-471E-94A3-3D7D12DCA23D}" type="slidenum">
              <a:rPr lang="pt-BR" smtClean="0"/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pt-B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B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E07A93-740C-4971-9DAF-A3C6E3414501}" type="datetimeFigureOut">
              <a:rPr lang="pt-BR" smtClean="0"/>
              <a:t>03/08/2011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BEFE90-61A1-471E-94A3-3D7D12DCA23D}" type="slidenum">
              <a:rPr lang="pt-BR" smtClean="0"/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pt-B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E07A93-740C-4971-9DAF-A3C6E3414501}" type="datetimeFigureOut">
              <a:rPr lang="pt-BR" smtClean="0"/>
              <a:t>03/08/2011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BEFE90-61A1-471E-94A3-3D7D12DCA23D}" type="slidenum">
              <a:rPr lang="pt-BR" smtClean="0"/>
              <a:t>‹#›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pt-B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B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E07A93-740C-4971-9DAF-A3C6E3414501}" type="datetimeFigureOut">
              <a:rPr lang="pt-BR" smtClean="0"/>
              <a:t>03/08/2011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BEFE90-61A1-471E-94A3-3D7D12DCA23D}" type="slidenum">
              <a:rPr lang="pt-BR" smtClean="0"/>
              <a:t>‹#›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8" name="Group 67"/>
          <p:cNvGrpSpPr/>
          <p:nvPr/>
        </p:nvGrpSpPr>
        <p:grpSpPr>
          <a:xfrm>
            <a:off x="1763688" y="1700808"/>
            <a:ext cx="5112568" cy="2521074"/>
            <a:chOff x="1763688" y="1700808"/>
            <a:chExt cx="5112568" cy="2521074"/>
          </a:xfrm>
        </p:grpSpPr>
        <p:grpSp>
          <p:nvGrpSpPr>
            <p:cNvPr id="55" name="Group 54"/>
            <p:cNvGrpSpPr/>
            <p:nvPr/>
          </p:nvGrpSpPr>
          <p:grpSpPr>
            <a:xfrm>
              <a:off x="1763688" y="1700808"/>
              <a:ext cx="5112568" cy="2519700"/>
              <a:chOff x="1763688" y="2132856"/>
              <a:chExt cx="5112568" cy="2519700"/>
            </a:xfrm>
          </p:grpSpPr>
          <p:sp>
            <p:nvSpPr>
              <p:cNvPr id="10" name="Rectangle 9"/>
              <p:cNvSpPr/>
              <p:nvPr/>
            </p:nvSpPr>
            <p:spPr>
              <a:xfrm>
                <a:off x="1907704" y="2492896"/>
                <a:ext cx="936104" cy="360040"/>
              </a:xfrm>
              <a:prstGeom prst="rect">
                <a:avLst/>
              </a:prstGeom>
              <a:noFill/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pt-BR" sz="900" b="1" dirty="0" smtClean="0">
                    <a:solidFill>
                      <a:schemeClr val="tx1"/>
                    </a:solidFill>
                  </a:rPr>
                  <a:t>Auto-Eficácia</a:t>
                </a:r>
                <a:endParaRPr lang="pt-BR" sz="900" b="1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1" name="Rectangle 10"/>
              <p:cNvSpPr/>
              <p:nvPr/>
            </p:nvSpPr>
            <p:spPr>
              <a:xfrm>
                <a:off x="3203848" y="2492896"/>
                <a:ext cx="936104" cy="360040"/>
              </a:xfrm>
              <a:prstGeom prst="rect">
                <a:avLst/>
              </a:prstGeom>
              <a:noFill/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pt-BR" sz="900" b="1" dirty="0" smtClean="0">
                    <a:solidFill>
                      <a:schemeClr val="tx1"/>
                    </a:solidFill>
                  </a:rPr>
                  <a:t>Inovatividade</a:t>
                </a:r>
                <a:endParaRPr lang="pt-BR" sz="1000" b="1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2" name="Rectangle 11"/>
              <p:cNvSpPr/>
              <p:nvPr/>
            </p:nvSpPr>
            <p:spPr>
              <a:xfrm>
                <a:off x="4427984" y="2492896"/>
                <a:ext cx="1008112" cy="360040"/>
              </a:xfrm>
              <a:prstGeom prst="rect">
                <a:avLst/>
              </a:prstGeom>
              <a:noFill/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pt-BR" sz="900" b="1" dirty="0" smtClean="0">
                    <a:solidFill>
                      <a:schemeClr val="tx1"/>
                    </a:solidFill>
                  </a:rPr>
                  <a:t>Necessidade de Interação Social</a:t>
                </a:r>
                <a:endParaRPr lang="pt-BR" sz="900" b="1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3" name="Rectangle 12"/>
              <p:cNvSpPr/>
              <p:nvPr/>
            </p:nvSpPr>
            <p:spPr>
              <a:xfrm>
                <a:off x="5652120" y="2492896"/>
                <a:ext cx="1152128" cy="360040"/>
              </a:xfrm>
              <a:prstGeom prst="rect">
                <a:avLst/>
              </a:prstGeom>
              <a:noFill/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pt-BR" sz="900" b="1" dirty="0" smtClean="0">
                    <a:solidFill>
                      <a:schemeClr val="tx1"/>
                    </a:solidFill>
                  </a:rPr>
                  <a:t>Necessidade de Interação Sensorial</a:t>
                </a:r>
                <a:endParaRPr lang="pt-BR" sz="900" b="1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4" name="Rectangle 13"/>
              <p:cNvSpPr/>
              <p:nvPr/>
            </p:nvSpPr>
            <p:spPr>
              <a:xfrm>
                <a:off x="1763688" y="2420888"/>
                <a:ext cx="5112568" cy="576064"/>
              </a:xfrm>
              <a:prstGeom prst="rect">
                <a:avLst/>
              </a:prstGeom>
              <a:noFill/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cxnSp>
            <p:nvCxnSpPr>
              <p:cNvPr id="18" name="Straight Arrow Connector 17"/>
              <p:cNvCxnSpPr/>
              <p:nvPr/>
            </p:nvCxnSpPr>
            <p:spPr>
              <a:xfrm>
                <a:off x="3923928" y="2996952"/>
                <a:ext cx="2376264" cy="936104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" name="Straight Arrow Connector 21"/>
              <p:cNvCxnSpPr/>
              <p:nvPr/>
            </p:nvCxnSpPr>
            <p:spPr>
              <a:xfrm rot="10800000" flipV="1">
                <a:off x="2555776" y="2996952"/>
                <a:ext cx="1368152" cy="936104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" name="Straight Arrow Connector 24"/>
              <p:cNvCxnSpPr/>
              <p:nvPr/>
            </p:nvCxnSpPr>
            <p:spPr>
              <a:xfrm rot="16200000" flipH="1">
                <a:off x="3779912" y="3140968"/>
                <a:ext cx="936104" cy="648072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Straight Arrow Connector 27"/>
              <p:cNvCxnSpPr/>
              <p:nvPr/>
            </p:nvCxnSpPr>
            <p:spPr>
              <a:xfrm>
                <a:off x="2915816" y="4149080"/>
                <a:ext cx="1152128" cy="1588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" name="Straight Arrow Connector 30"/>
              <p:cNvCxnSpPr/>
              <p:nvPr/>
            </p:nvCxnSpPr>
            <p:spPr>
              <a:xfrm>
                <a:off x="5004048" y="4149080"/>
                <a:ext cx="792088" cy="1588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4" name="Rectangle 33"/>
              <p:cNvSpPr/>
              <p:nvPr/>
            </p:nvSpPr>
            <p:spPr>
              <a:xfrm>
                <a:off x="1979712" y="3933056"/>
                <a:ext cx="936104" cy="504056"/>
              </a:xfrm>
              <a:prstGeom prst="rect">
                <a:avLst/>
              </a:prstGeom>
              <a:noFill/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pt-BR" sz="900" b="1" dirty="0" smtClean="0">
                    <a:solidFill>
                      <a:schemeClr val="tx1"/>
                    </a:solidFill>
                  </a:rPr>
                  <a:t>Familiaridade com compras na Internet (+)</a:t>
                </a:r>
                <a:endParaRPr lang="pt-BR" sz="900" b="1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35" name="Rectangle 34"/>
              <p:cNvSpPr/>
              <p:nvPr/>
            </p:nvSpPr>
            <p:spPr>
              <a:xfrm>
                <a:off x="4067944" y="3933056"/>
                <a:ext cx="936104" cy="432048"/>
              </a:xfrm>
              <a:prstGeom prst="rect">
                <a:avLst/>
              </a:prstGeom>
              <a:noFill/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pt-BR" sz="900" b="1" dirty="0" smtClean="0">
                    <a:solidFill>
                      <a:schemeClr val="tx1"/>
                    </a:solidFill>
                  </a:rPr>
                  <a:t>Atitude frente à compras pela Internet (+)</a:t>
                </a:r>
                <a:endParaRPr lang="pt-BR" sz="900" b="1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37" name="Rectangle 36"/>
              <p:cNvSpPr/>
              <p:nvPr/>
            </p:nvSpPr>
            <p:spPr>
              <a:xfrm>
                <a:off x="5796136" y="3933056"/>
                <a:ext cx="1008112" cy="504056"/>
              </a:xfrm>
              <a:prstGeom prst="rect">
                <a:avLst/>
              </a:prstGeom>
              <a:noFill/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pt-BR" sz="900" b="1" dirty="0" smtClean="0">
                    <a:solidFill>
                      <a:schemeClr val="tx1"/>
                    </a:solidFill>
                  </a:rPr>
                  <a:t>Intenção de Compra Online</a:t>
                </a:r>
                <a:endParaRPr lang="pt-BR" sz="900" b="1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44" name="TextBox 43"/>
              <p:cNvSpPr txBox="1"/>
              <p:nvPr/>
            </p:nvSpPr>
            <p:spPr>
              <a:xfrm rot="1142929">
                <a:off x="4580095" y="3311331"/>
                <a:ext cx="1080120" cy="21544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pt-BR" sz="800" dirty="0" smtClean="0"/>
                  <a:t>H2, H4, H6, H8</a:t>
                </a:r>
                <a:endParaRPr lang="pt-BR" sz="800" dirty="0"/>
              </a:p>
            </p:txBody>
          </p:sp>
          <p:sp>
            <p:nvSpPr>
              <p:cNvPr id="45" name="TextBox 44"/>
              <p:cNvSpPr txBox="1"/>
              <p:nvPr/>
            </p:nvSpPr>
            <p:spPr>
              <a:xfrm rot="3187002">
                <a:off x="3915377" y="3403547"/>
                <a:ext cx="892990" cy="21544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pt-BR" sz="800" dirty="0" smtClean="0"/>
                  <a:t>H1, H3, H5, H7</a:t>
                </a:r>
                <a:endParaRPr lang="pt-BR" sz="800" dirty="0"/>
              </a:p>
            </p:txBody>
          </p:sp>
          <p:sp>
            <p:nvSpPr>
              <p:cNvPr id="46" name="TextBox 45"/>
              <p:cNvSpPr txBox="1"/>
              <p:nvPr/>
            </p:nvSpPr>
            <p:spPr>
              <a:xfrm rot="19507609">
                <a:off x="2431272" y="3353401"/>
                <a:ext cx="1319582" cy="21544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pt-BR" sz="800" dirty="0" smtClean="0"/>
                  <a:t>H10a, H10b, H10c, H10d</a:t>
                </a:r>
                <a:endParaRPr lang="pt-BR" sz="800" dirty="0"/>
              </a:p>
            </p:txBody>
          </p:sp>
          <p:sp>
            <p:nvSpPr>
              <p:cNvPr id="50" name="TextBox 49"/>
              <p:cNvSpPr txBox="1"/>
              <p:nvPr/>
            </p:nvSpPr>
            <p:spPr>
              <a:xfrm>
                <a:off x="3275856" y="3933056"/>
                <a:ext cx="432048" cy="21544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pt-BR" sz="800" dirty="0" smtClean="0"/>
                  <a:t>H11</a:t>
                </a:r>
                <a:endParaRPr lang="pt-BR" sz="800" dirty="0"/>
              </a:p>
            </p:txBody>
          </p:sp>
          <p:sp>
            <p:nvSpPr>
              <p:cNvPr id="51" name="TextBox 50"/>
              <p:cNvSpPr txBox="1"/>
              <p:nvPr/>
            </p:nvSpPr>
            <p:spPr>
              <a:xfrm>
                <a:off x="5220072" y="3933056"/>
                <a:ext cx="360040" cy="21544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pt-BR" sz="800" dirty="0" smtClean="0"/>
                  <a:t>H9</a:t>
                </a:r>
                <a:endParaRPr lang="pt-BR" sz="800" dirty="0"/>
              </a:p>
            </p:txBody>
          </p:sp>
          <p:sp>
            <p:nvSpPr>
              <p:cNvPr id="52" name="TextBox 51"/>
              <p:cNvSpPr txBox="1"/>
              <p:nvPr/>
            </p:nvSpPr>
            <p:spPr>
              <a:xfrm>
                <a:off x="4211960" y="4437112"/>
                <a:ext cx="360040" cy="21544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pt-BR" sz="800" dirty="0" smtClean="0"/>
                  <a:t>H12</a:t>
                </a:r>
                <a:endParaRPr lang="pt-BR" sz="800" dirty="0"/>
              </a:p>
            </p:txBody>
          </p:sp>
          <p:sp>
            <p:nvSpPr>
              <p:cNvPr id="54" name="TextBox 53"/>
              <p:cNvSpPr txBox="1"/>
              <p:nvPr/>
            </p:nvSpPr>
            <p:spPr>
              <a:xfrm>
                <a:off x="3491880" y="2132856"/>
                <a:ext cx="1728192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pt-BR" sz="1200" b="1" dirty="0" smtClean="0"/>
                  <a:t>Características Pessoais</a:t>
                </a:r>
                <a:endParaRPr lang="pt-BR" sz="1200" b="1" dirty="0"/>
              </a:p>
            </p:txBody>
          </p:sp>
        </p:grpSp>
        <p:grpSp>
          <p:nvGrpSpPr>
            <p:cNvPr id="67" name="Group 66"/>
            <p:cNvGrpSpPr/>
            <p:nvPr/>
          </p:nvGrpSpPr>
          <p:grpSpPr>
            <a:xfrm>
              <a:off x="2411760" y="4005064"/>
              <a:ext cx="3888432" cy="216818"/>
              <a:chOff x="2627784" y="4221088"/>
              <a:chExt cx="3529186" cy="216818"/>
            </a:xfrm>
          </p:grpSpPr>
          <p:cxnSp>
            <p:nvCxnSpPr>
              <p:cNvPr id="59" name="Straight Connector 58"/>
              <p:cNvCxnSpPr/>
              <p:nvPr/>
            </p:nvCxnSpPr>
            <p:spPr>
              <a:xfrm>
                <a:off x="2627784" y="4437112"/>
                <a:ext cx="3528392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1" name="Straight Connector 60"/>
              <p:cNvCxnSpPr/>
              <p:nvPr/>
            </p:nvCxnSpPr>
            <p:spPr>
              <a:xfrm rot="5400000" flipH="1" flipV="1">
                <a:off x="2519772" y="4329100"/>
                <a:ext cx="216024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3" name="Straight Arrow Connector 62"/>
              <p:cNvCxnSpPr/>
              <p:nvPr/>
            </p:nvCxnSpPr>
            <p:spPr>
              <a:xfrm rot="5400000" flipH="1" flipV="1">
                <a:off x="6048164" y="4329100"/>
                <a:ext cx="216024" cy="1588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</TotalTime>
  <Words>53</Words>
  <Application>Microsoft Office PowerPoint</Application>
  <PresentationFormat>On-screen Show (4:3)</PresentationFormat>
  <Paragraphs>14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>SAP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i813656</dc:creator>
  <cp:lastModifiedBy>i813656</cp:lastModifiedBy>
  <cp:revision>4</cp:revision>
  <dcterms:created xsi:type="dcterms:W3CDTF">2011-08-04T01:56:31Z</dcterms:created>
  <dcterms:modified xsi:type="dcterms:W3CDTF">2011-08-04T02:20:48Z</dcterms:modified>
</cp:coreProperties>
</file>