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0D46DB-C984-4488-8ACA-77CA63090B7C}" type="datetimeFigureOut">
              <a:rPr lang="pt-BR" smtClean="0"/>
              <a:t>12/06/2011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E9A39-512F-406D-8125-A14D58F3B093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E9A39-512F-406D-8125-A14D58F3B093}" type="slidenum">
              <a:rPr lang="pt-BR" smtClean="0"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D453-268B-4C3B-9774-277286990062}" type="datetimeFigureOut">
              <a:rPr lang="pt-BR" smtClean="0"/>
              <a:pPr/>
              <a:t>12/06/2011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BEA6-70F1-4C15-BCDA-C8B760BE69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D453-268B-4C3B-9774-277286990062}" type="datetimeFigureOut">
              <a:rPr lang="pt-BR" smtClean="0"/>
              <a:pPr/>
              <a:t>12/06/2011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BEA6-70F1-4C15-BCDA-C8B760BE69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D453-268B-4C3B-9774-277286990062}" type="datetimeFigureOut">
              <a:rPr lang="pt-BR" smtClean="0"/>
              <a:pPr/>
              <a:t>12/06/2011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BEA6-70F1-4C15-BCDA-C8B760BE69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D453-268B-4C3B-9774-277286990062}" type="datetimeFigureOut">
              <a:rPr lang="pt-BR" smtClean="0"/>
              <a:pPr/>
              <a:t>12/06/2011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BEA6-70F1-4C15-BCDA-C8B760BE69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D453-268B-4C3B-9774-277286990062}" type="datetimeFigureOut">
              <a:rPr lang="pt-BR" smtClean="0"/>
              <a:pPr/>
              <a:t>12/06/2011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BEA6-70F1-4C15-BCDA-C8B760BE69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D453-268B-4C3B-9774-277286990062}" type="datetimeFigureOut">
              <a:rPr lang="pt-BR" smtClean="0"/>
              <a:pPr/>
              <a:t>12/06/2011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BEA6-70F1-4C15-BCDA-C8B760BE69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D453-268B-4C3B-9774-277286990062}" type="datetimeFigureOut">
              <a:rPr lang="pt-BR" smtClean="0"/>
              <a:pPr/>
              <a:t>12/06/2011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BEA6-70F1-4C15-BCDA-C8B760BE69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D453-268B-4C3B-9774-277286990062}" type="datetimeFigureOut">
              <a:rPr lang="pt-BR" smtClean="0"/>
              <a:pPr/>
              <a:t>12/06/2011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BEA6-70F1-4C15-BCDA-C8B760BE69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D453-268B-4C3B-9774-277286990062}" type="datetimeFigureOut">
              <a:rPr lang="pt-BR" smtClean="0"/>
              <a:pPr/>
              <a:t>12/06/2011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BEA6-70F1-4C15-BCDA-C8B760BE69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D453-268B-4C3B-9774-277286990062}" type="datetimeFigureOut">
              <a:rPr lang="pt-BR" smtClean="0"/>
              <a:pPr/>
              <a:t>12/06/2011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BEA6-70F1-4C15-BCDA-C8B760BE69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5D453-268B-4C3B-9774-277286990062}" type="datetimeFigureOut">
              <a:rPr lang="pt-BR" smtClean="0"/>
              <a:pPr/>
              <a:t>12/06/2011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BEA6-70F1-4C15-BCDA-C8B760BE69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5D453-268B-4C3B-9774-277286990062}" type="datetimeFigureOut">
              <a:rPr lang="pt-BR" smtClean="0"/>
              <a:pPr/>
              <a:t>12/06/2011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FBEA6-70F1-4C15-BCDA-C8B760BE69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3214678" y="2214554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itchFamily="18" charset="0"/>
                <a:cs typeface="Times New Roman" pitchFamily="18" charset="0"/>
              </a:rPr>
              <a:t>Foco das ações do estrategista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ector de seta reta 4"/>
          <p:cNvCxnSpPr/>
          <p:nvPr/>
        </p:nvCxnSpPr>
        <p:spPr>
          <a:xfrm>
            <a:off x="2786050" y="2643182"/>
            <a:ext cx="2928958" cy="1588"/>
          </a:xfrm>
          <a:prstGeom prst="straightConnector1">
            <a:avLst/>
          </a:prstGeom>
          <a:ln w="63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de seta reta 5"/>
          <p:cNvCxnSpPr/>
          <p:nvPr/>
        </p:nvCxnSpPr>
        <p:spPr>
          <a:xfrm>
            <a:off x="2786050" y="3213098"/>
            <a:ext cx="2928958" cy="1588"/>
          </a:xfrm>
          <a:prstGeom prst="straightConnector1">
            <a:avLst/>
          </a:prstGeom>
          <a:ln w="63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/>
          <p:cNvCxnSpPr/>
          <p:nvPr/>
        </p:nvCxnSpPr>
        <p:spPr>
          <a:xfrm>
            <a:off x="2786050" y="3784602"/>
            <a:ext cx="2928958" cy="1588"/>
          </a:xfrm>
          <a:prstGeom prst="straightConnector1">
            <a:avLst/>
          </a:prstGeom>
          <a:ln w="63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3286116" y="2786058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itchFamily="18" charset="0"/>
                <a:cs typeface="Times New Roman" pitchFamily="18" charset="0"/>
              </a:rPr>
              <a:t>Micro e macro atividades dos indivíduos e organizações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286116" y="3357562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itchFamily="18" charset="0"/>
                <a:cs typeface="Times New Roman" pitchFamily="18" charset="0"/>
              </a:rPr>
              <a:t>Contexto da ação do estrategista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572132" y="3652067"/>
            <a:ext cx="1428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itchFamily="18" charset="0"/>
                <a:cs typeface="Times New Roman" pitchFamily="18" charset="0"/>
              </a:rPr>
              <a:t>Processos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5572132" y="2967335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itchFamily="18" charset="0"/>
                <a:cs typeface="Times New Roman" pitchFamily="18" charset="0"/>
              </a:rPr>
              <a:t>Subordinado aos atores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827584" y="2420888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itchFamily="18" charset="0"/>
                <a:cs typeface="Times New Roman" pitchFamily="18" charset="0"/>
              </a:rPr>
              <a:t>Práticas sociais, conhecimento e linguagem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1928794" y="3643314"/>
            <a:ext cx="928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itchFamily="18" charset="0"/>
                <a:cs typeface="Times New Roman" pitchFamily="18" charset="0"/>
              </a:rPr>
              <a:t>Práxis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1357290" y="3030020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itchFamily="18" charset="0"/>
                <a:cs typeface="Times New Roman" pitchFamily="18" charset="0"/>
              </a:rPr>
              <a:t>Subordinado às práticas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5652120" y="2348880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itchFamily="18" charset="0"/>
                <a:cs typeface="Times New Roman" pitchFamily="18" charset="0"/>
              </a:rPr>
              <a:t>Estrutura, contextos e operações</a:t>
            </a:r>
            <a:endParaRPr lang="pt-B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571472" y="3429000"/>
            <a:ext cx="12144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Estratégia como prática</a:t>
            </a:r>
            <a:endParaRPr lang="pt-BR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6858016" y="3214686"/>
            <a:ext cx="12144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Processo da estratégia </a:t>
            </a:r>
            <a:endParaRPr lang="pt-BR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Elipse 27"/>
          <p:cNvSpPr/>
          <p:nvPr/>
        </p:nvSpPr>
        <p:spPr>
          <a:xfrm>
            <a:off x="285720" y="2071678"/>
            <a:ext cx="2928958" cy="2214578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Elipse 28"/>
          <p:cNvSpPr/>
          <p:nvPr/>
        </p:nvSpPr>
        <p:spPr>
          <a:xfrm>
            <a:off x="5286380" y="2071678"/>
            <a:ext cx="2928958" cy="2214578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Retângulo 37"/>
          <p:cNvSpPr/>
          <p:nvPr/>
        </p:nvSpPr>
        <p:spPr>
          <a:xfrm>
            <a:off x="3571868" y="1571612"/>
            <a:ext cx="13601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Fazer</a:t>
            </a:r>
          </a:p>
          <a:p>
            <a:pPr algn="ctr"/>
            <a:r>
              <a:rPr lang="pt-BR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estratégico</a:t>
            </a:r>
            <a:endParaRPr lang="pt-BR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Conector em curva 39"/>
          <p:cNvCxnSpPr>
            <a:stCxn id="28" idx="0"/>
            <a:endCxn id="29" idx="0"/>
          </p:cNvCxnSpPr>
          <p:nvPr/>
        </p:nvCxnSpPr>
        <p:spPr>
          <a:xfrm rot="5400000" flipH="1" flipV="1">
            <a:off x="4250529" y="-428652"/>
            <a:ext cx="1588" cy="5000660"/>
          </a:xfrm>
          <a:prstGeom prst="curvedConnector3">
            <a:avLst>
              <a:gd name="adj1" fmla="val 32443524"/>
            </a:avLst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em curva 42"/>
          <p:cNvCxnSpPr>
            <a:stCxn id="29" idx="4"/>
            <a:endCxn id="28" idx="4"/>
          </p:cNvCxnSpPr>
          <p:nvPr/>
        </p:nvCxnSpPr>
        <p:spPr>
          <a:xfrm rot="5400000">
            <a:off x="4250529" y="1785926"/>
            <a:ext cx="1588" cy="5000660"/>
          </a:xfrm>
          <a:prstGeom prst="curvedConnector3">
            <a:avLst>
              <a:gd name="adj1" fmla="val 28146419"/>
            </a:avLst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tângulo 45"/>
          <p:cNvSpPr/>
          <p:nvPr/>
        </p:nvSpPr>
        <p:spPr>
          <a:xfrm>
            <a:off x="3714744" y="4214818"/>
            <a:ext cx="12144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Fazer estratégico</a:t>
            </a:r>
            <a:endParaRPr lang="pt-BR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16420" y="4812541"/>
            <a:ext cx="709335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Figura 4 – Proposição do Fazer Estratégico Baseado na Estratégia como Prática e processo da Estratégia.</a:t>
            </a:r>
            <a:endParaRPr kumimoji="0" 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Fonte: Elaborado pelos autores baseado em </a:t>
            </a:r>
            <a:r>
              <a:rPr kumimoji="0" lang="pt-B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Whittington</a:t>
            </a:r>
            <a:r>
              <a:rPr kumimoji="0" lang="pt-B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(2007) e Chia e </a:t>
            </a:r>
            <a:r>
              <a:rPr kumimoji="0" lang="pt-B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Mackay</a:t>
            </a:r>
            <a:r>
              <a:rPr kumimoji="0" lang="pt-B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(2007).</a:t>
            </a:r>
            <a:endParaRPr kumimoji="0" lang="pt-B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Apresentação na tela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2011-06-12T20:36:30Z</dcterms:created>
  <dcterms:modified xsi:type="dcterms:W3CDTF">2011-06-12T20:36:42Z</dcterms:modified>
</cp:coreProperties>
</file>