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DFBD6-78EA-450B-B4C1-0BE0015BA013}" type="datetimeFigureOut">
              <a:rPr lang="pt-BR" smtClean="0"/>
              <a:t>14/11/2010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0483-4D52-4E70-A79B-B82D8D77925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de cantos arredondados 23"/>
          <p:cNvSpPr/>
          <p:nvPr/>
        </p:nvSpPr>
        <p:spPr>
          <a:xfrm>
            <a:off x="4067944" y="2276872"/>
            <a:ext cx="1589306" cy="5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Satisfação </a:t>
            </a:r>
            <a:endParaRPr lang="pt-BR" sz="10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781796" y="2276872"/>
            <a:ext cx="2214578" cy="50006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t-BR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Percepção </a:t>
            </a:r>
            <a:r>
              <a:rPr lang="pt-BR" sz="14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de Comportamentos Políticos</a:t>
            </a:r>
            <a:endParaRPr lang="pt-BR" sz="1400" b="1" dirty="0" smtClean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6" name="Retângulo de cantos arredondados 25"/>
          <p:cNvSpPr/>
          <p:nvPr/>
        </p:nvSpPr>
        <p:spPr>
          <a:xfrm>
            <a:off x="6296772" y="1268190"/>
            <a:ext cx="1589306" cy="5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Desempenho</a:t>
            </a:r>
            <a:endParaRPr lang="pt-BR" sz="10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6296772" y="3288404"/>
            <a:ext cx="1589306" cy="5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Comportamentos </a:t>
            </a:r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</a:t>
            </a:r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egligentes</a:t>
            </a:r>
            <a:endParaRPr lang="pt-BR" sz="10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28" name="Conector de seta reta 27"/>
          <p:cNvCxnSpPr>
            <a:stCxn id="24" idx="3"/>
            <a:endCxn id="26" idx="1"/>
          </p:cNvCxnSpPr>
          <p:nvPr/>
        </p:nvCxnSpPr>
        <p:spPr>
          <a:xfrm flipV="1">
            <a:off x="5657250" y="1518223"/>
            <a:ext cx="639522" cy="10086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e 28"/>
          <p:cNvSpPr/>
          <p:nvPr/>
        </p:nvSpPr>
        <p:spPr>
          <a:xfrm>
            <a:off x="5844232" y="1849520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+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cxnSp>
        <p:nvCxnSpPr>
          <p:cNvPr id="30" name="Conector de seta reta 29"/>
          <p:cNvCxnSpPr>
            <a:stCxn id="25" idx="3"/>
            <a:endCxn id="27" idx="1"/>
          </p:cNvCxnSpPr>
          <p:nvPr/>
        </p:nvCxnSpPr>
        <p:spPr>
          <a:xfrm>
            <a:off x="2996374" y="2526905"/>
            <a:ext cx="3300398" cy="10115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ipse 30"/>
          <p:cNvSpPr/>
          <p:nvPr/>
        </p:nvSpPr>
        <p:spPr>
          <a:xfrm>
            <a:off x="4733088" y="2944866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+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cxnSp>
        <p:nvCxnSpPr>
          <p:cNvPr id="32" name="Conector de seta reta 31"/>
          <p:cNvCxnSpPr>
            <a:stCxn id="25" idx="3"/>
            <a:endCxn id="24" idx="1"/>
          </p:cNvCxnSpPr>
          <p:nvPr/>
        </p:nvCxnSpPr>
        <p:spPr>
          <a:xfrm>
            <a:off x="2996374" y="2526905"/>
            <a:ext cx="107157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e 32"/>
          <p:cNvSpPr/>
          <p:nvPr/>
        </p:nvSpPr>
        <p:spPr>
          <a:xfrm>
            <a:off x="3425002" y="2361189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-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cxnSp>
        <p:nvCxnSpPr>
          <p:cNvPr id="34" name="Conector de seta reta 33"/>
          <p:cNvCxnSpPr>
            <a:stCxn id="25" idx="3"/>
            <a:endCxn id="26" idx="1"/>
          </p:cNvCxnSpPr>
          <p:nvPr/>
        </p:nvCxnSpPr>
        <p:spPr>
          <a:xfrm flipV="1">
            <a:off x="2996374" y="1518223"/>
            <a:ext cx="3300398" cy="10086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4712596" y="1790391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-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cxnSp>
        <p:nvCxnSpPr>
          <p:cNvPr id="36" name="Conector de seta reta 35"/>
          <p:cNvCxnSpPr>
            <a:stCxn id="24" idx="3"/>
            <a:endCxn id="27" idx="1"/>
          </p:cNvCxnSpPr>
          <p:nvPr/>
        </p:nvCxnSpPr>
        <p:spPr>
          <a:xfrm>
            <a:off x="5657250" y="2526905"/>
            <a:ext cx="639522" cy="10115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5864724" y="2852366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-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6296772" y="4220518"/>
            <a:ext cx="1589306" cy="5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Intenções de </a:t>
            </a:r>
            <a:r>
              <a:rPr lang="pt-BR" sz="12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Saída</a:t>
            </a:r>
            <a:endParaRPr lang="pt-BR" sz="10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39" name="Conector de seta reta 38"/>
          <p:cNvCxnSpPr>
            <a:stCxn id="25" idx="3"/>
            <a:endCxn id="38" idx="1"/>
          </p:cNvCxnSpPr>
          <p:nvPr/>
        </p:nvCxnSpPr>
        <p:spPr>
          <a:xfrm>
            <a:off x="2996374" y="2526905"/>
            <a:ext cx="3300398" cy="19436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39"/>
          <p:cNvSpPr/>
          <p:nvPr/>
        </p:nvSpPr>
        <p:spPr>
          <a:xfrm>
            <a:off x="4740634" y="3513317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+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cxnSp>
        <p:nvCxnSpPr>
          <p:cNvPr id="41" name="Conector de seta reta 40"/>
          <p:cNvCxnSpPr>
            <a:stCxn id="24" idx="3"/>
            <a:endCxn id="38" idx="1"/>
          </p:cNvCxnSpPr>
          <p:nvPr/>
        </p:nvCxnSpPr>
        <p:spPr>
          <a:xfrm>
            <a:off x="5657250" y="2526905"/>
            <a:ext cx="639522" cy="19436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ipse 41"/>
          <p:cNvSpPr/>
          <p:nvPr/>
        </p:nvSpPr>
        <p:spPr>
          <a:xfrm>
            <a:off x="5936732" y="3644454"/>
            <a:ext cx="285752" cy="28575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-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</dc:creator>
  <cp:lastModifiedBy>Ju</cp:lastModifiedBy>
  <cp:revision>1</cp:revision>
  <dcterms:created xsi:type="dcterms:W3CDTF">2010-11-14T23:18:49Z</dcterms:created>
  <dcterms:modified xsi:type="dcterms:W3CDTF">2010-11-14T23:27:00Z</dcterms:modified>
</cp:coreProperties>
</file>