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615" autoAdjust="0"/>
    <p:restoredTop sz="86447" autoAdjust="0"/>
  </p:normalViewPr>
  <p:slideViewPr>
    <p:cSldViewPr>
      <p:cViewPr>
        <p:scale>
          <a:sx n="100" d="100"/>
          <a:sy n="100" d="100"/>
        </p:scale>
        <p:origin x="-1976" y="-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C30FF-23EF-469A-B56F-CA23BE81D2F7}" type="datetimeFigureOut">
              <a:rPr lang="pt-BR" smtClean="0"/>
              <a:t>27/10/15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E83D4-420F-428A-93D8-D6BFA3114283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4483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C30FF-23EF-469A-B56F-CA23BE81D2F7}" type="datetimeFigureOut">
              <a:rPr lang="pt-BR" smtClean="0"/>
              <a:t>27/10/15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E83D4-420F-428A-93D8-D6BFA3114283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9563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C30FF-23EF-469A-B56F-CA23BE81D2F7}" type="datetimeFigureOut">
              <a:rPr lang="pt-BR" smtClean="0"/>
              <a:t>27/10/15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E83D4-420F-428A-93D8-D6BFA3114283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4475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C30FF-23EF-469A-B56F-CA23BE81D2F7}" type="datetimeFigureOut">
              <a:rPr lang="pt-BR" smtClean="0"/>
              <a:t>27/10/15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E83D4-420F-428A-93D8-D6BFA3114283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2201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C30FF-23EF-469A-B56F-CA23BE81D2F7}" type="datetimeFigureOut">
              <a:rPr lang="pt-BR" smtClean="0"/>
              <a:t>27/10/15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E83D4-420F-428A-93D8-D6BFA3114283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7425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C30FF-23EF-469A-B56F-CA23BE81D2F7}" type="datetimeFigureOut">
              <a:rPr lang="pt-BR" smtClean="0"/>
              <a:t>27/10/15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E83D4-420F-428A-93D8-D6BFA3114283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8577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C30FF-23EF-469A-B56F-CA23BE81D2F7}" type="datetimeFigureOut">
              <a:rPr lang="pt-BR" smtClean="0"/>
              <a:t>27/10/15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E83D4-420F-428A-93D8-D6BFA3114283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551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C30FF-23EF-469A-B56F-CA23BE81D2F7}" type="datetimeFigureOut">
              <a:rPr lang="pt-BR" smtClean="0"/>
              <a:t>27/10/15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E83D4-420F-428A-93D8-D6BFA3114283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4095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C30FF-23EF-469A-B56F-CA23BE81D2F7}" type="datetimeFigureOut">
              <a:rPr lang="pt-BR" smtClean="0"/>
              <a:t>27/10/15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E83D4-420F-428A-93D8-D6BFA3114283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204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C30FF-23EF-469A-B56F-CA23BE81D2F7}" type="datetimeFigureOut">
              <a:rPr lang="pt-BR" smtClean="0"/>
              <a:t>27/10/15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E83D4-420F-428A-93D8-D6BFA3114283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9136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C30FF-23EF-469A-B56F-CA23BE81D2F7}" type="datetimeFigureOut">
              <a:rPr lang="pt-BR" smtClean="0"/>
              <a:t>27/10/15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E83D4-420F-428A-93D8-D6BFA3114283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7594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C30FF-23EF-469A-B56F-CA23BE81D2F7}" type="datetimeFigureOut">
              <a:rPr lang="pt-BR" smtClean="0"/>
              <a:t>27/10/15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E83D4-420F-428A-93D8-D6BFA3114283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1822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411"/>
          <p:cNvGrpSpPr>
            <a:grpSpLocks/>
          </p:cNvGrpSpPr>
          <p:nvPr/>
        </p:nvGrpSpPr>
        <p:grpSpPr bwMode="auto">
          <a:xfrm>
            <a:off x="2246314" y="1091415"/>
            <a:ext cx="3727450" cy="5655574"/>
            <a:chOff x="2218" y="970"/>
            <a:chExt cx="2348" cy="5031"/>
          </a:xfrm>
        </p:grpSpPr>
        <p:sp>
          <p:nvSpPr>
            <p:cNvPr id="2064" name="Rectangle 1286"/>
            <p:cNvSpPr>
              <a:spLocks noChangeArrowheads="1"/>
            </p:cNvSpPr>
            <p:nvPr/>
          </p:nvSpPr>
          <p:spPr bwMode="auto">
            <a:xfrm>
              <a:off x="3558" y="5431"/>
              <a:ext cx="0" cy="1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BR" altLang="pt-B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73" name="Rectangle 1295"/>
            <p:cNvSpPr>
              <a:spLocks noChangeArrowheads="1"/>
            </p:cNvSpPr>
            <p:nvPr/>
          </p:nvSpPr>
          <p:spPr bwMode="auto">
            <a:xfrm>
              <a:off x="2218" y="5523"/>
              <a:ext cx="0" cy="1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BR" altLang="pt-B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76" name="Rectangle 1298"/>
            <p:cNvSpPr>
              <a:spLocks noChangeArrowheads="1"/>
            </p:cNvSpPr>
            <p:nvPr/>
          </p:nvSpPr>
          <p:spPr bwMode="auto">
            <a:xfrm>
              <a:off x="2295" y="5523"/>
              <a:ext cx="0" cy="1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BR" altLang="pt-B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88" name="Rectangle 1310"/>
            <p:cNvSpPr>
              <a:spLocks noChangeArrowheads="1"/>
            </p:cNvSpPr>
            <p:nvPr/>
          </p:nvSpPr>
          <p:spPr bwMode="auto">
            <a:xfrm>
              <a:off x="2877" y="5523"/>
              <a:ext cx="0" cy="1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BR" altLang="pt-B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92" name="Rectangle 1314"/>
            <p:cNvSpPr>
              <a:spLocks noChangeArrowheads="1"/>
            </p:cNvSpPr>
            <p:nvPr/>
          </p:nvSpPr>
          <p:spPr bwMode="auto">
            <a:xfrm>
              <a:off x="3058" y="5523"/>
              <a:ext cx="0" cy="1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BR" altLang="pt-B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31" name="Rectangle 1353"/>
            <p:cNvSpPr>
              <a:spLocks noChangeArrowheads="1"/>
            </p:cNvSpPr>
            <p:nvPr/>
          </p:nvSpPr>
          <p:spPr bwMode="auto">
            <a:xfrm>
              <a:off x="2469" y="5823"/>
              <a:ext cx="0" cy="1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BR" altLang="pt-B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37" name="Rectangle 1359"/>
            <p:cNvSpPr>
              <a:spLocks noChangeArrowheads="1"/>
            </p:cNvSpPr>
            <p:nvPr/>
          </p:nvSpPr>
          <p:spPr bwMode="auto">
            <a:xfrm>
              <a:off x="2794" y="5823"/>
              <a:ext cx="0" cy="1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BR" altLang="pt-B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41" name="Rectangle 1363"/>
            <p:cNvSpPr>
              <a:spLocks noChangeArrowheads="1"/>
            </p:cNvSpPr>
            <p:nvPr/>
          </p:nvSpPr>
          <p:spPr bwMode="auto">
            <a:xfrm>
              <a:off x="3002" y="5753"/>
              <a:ext cx="0" cy="1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BR" altLang="pt-B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49" name="Rectangle 1371"/>
            <p:cNvSpPr>
              <a:spLocks noChangeArrowheads="1"/>
            </p:cNvSpPr>
            <p:nvPr/>
          </p:nvSpPr>
          <p:spPr bwMode="auto">
            <a:xfrm>
              <a:off x="2982" y="5878"/>
              <a:ext cx="0" cy="1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BR" altLang="pt-B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51" name="Rectangle 1373"/>
            <p:cNvSpPr>
              <a:spLocks noChangeArrowheads="1"/>
            </p:cNvSpPr>
            <p:nvPr/>
          </p:nvSpPr>
          <p:spPr bwMode="auto">
            <a:xfrm>
              <a:off x="3090" y="5878"/>
              <a:ext cx="0" cy="1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BR" altLang="pt-B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55" name="Rectangle 1377"/>
            <p:cNvSpPr>
              <a:spLocks noChangeArrowheads="1"/>
            </p:cNvSpPr>
            <p:nvPr/>
          </p:nvSpPr>
          <p:spPr bwMode="auto">
            <a:xfrm>
              <a:off x="3702" y="5823"/>
              <a:ext cx="0" cy="1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BR" altLang="pt-B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59" name="Rectangle 1381"/>
            <p:cNvSpPr>
              <a:spLocks noChangeArrowheads="1"/>
            </p:cNvSpPr>
            <p:nvPr/>
          </p:nvSpPr>
          <p:spPr bwMode="auto">
            <a:xfrm>
              <a:off x="3989" y="970"/>
              <a:ext cx="0" cy="1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BR" altLang="pt-B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66" name="Rectangle 1388"/>
            <p:cNvSpPr>
              <a:spLocks noChangeArrowheads="1"/>
            </p:cNvSpPr>
            <p:nvPr/>
          </p:nvSpPr>
          <p:spPr bwMode="auto">
            <a:xfrm>
              <a:off x="4224" y="970"/>
              <a:ext cx="0" cy="1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BR" altLang="pt-B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67" name="Rectangle 1389"/>
            <p:cNvSpPr>
              <a:spLocks noChangeArrowheads="1"/>
            </p:cNvSpPr>
            <p:nvPr/>
          </p:nvSpPr>
          <p:spPr bwMode="auto">
            <a:xfrm>
              <a:off x="4275" y="970"/>
              <a:ext cx="0" cy="1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BR" altLang="pt-B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71" name="Rectangle 1393"/>
            <p:cNvSpPr>
              <a:spLocks noChangeArrowheads="1"/>
            </p:cNvSpPr>
            <p:nvPr/>
          </p:nvSpPr>
          <p:spPr bwMode="auto">
            <a:xfrm>
              <a:off x="4425" y="970"/>
              <a:ext cx="0" cy="1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BR" altLang="pt-B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73" name="Rectangle 1395"/>
            <p:cNvSpPr>
              <a:spLocks noChangeArrowheads="1"/>
            </p:cNvSpPr>
            <p:nvPr/>
          </p:nvSpPr>
          <p:spPr bwMode="auto">
            <a:xfrm>
              <a:off x="4497" y="970"/>
              <a:ext cx="0" cy="1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BR" altLang="pt-B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75" name="Rectangle 1397"/>
            <p:cNvSpPr>
              <a:spLocks noChangeArrowheads="1"/>
            </p:cNvSpPr>
            <p:nvPr/>
          </p:nvSpPr>
          <p:spPr bwMode="auto">
            <a:xfrm>
              <a:off x="4566" y="970"/>
              <a:ext cx="0" cy="1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BR" altLang="pt-B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324" name="Freeform 149"/>
          <p:cNvSpPr>
            <a:spLocks/>
          </p:cNvSpPr>
          <p:nvPr/>
        </p:nvSpPr>
        <p:spPr bwMode="auto">
          <a:xfrm>
            <a:off x="2696370" y="1691490"/>
            <a:ext cx="2300288" cy="2300288"/>
          </a:xfrm>
          <a:custGeom>
            <a:avLst/>
            <a:gdLst>
              <a:gd name="T0" fmla="*/ 0 w 2519"/>
              <a:gd name="T1" fmla="*/ 2521 h 2521"/>
              <a:gd name="T2" fmla="*/ 0 w 2519"/>
              <a:gd name="T3" fmla="*/ 2521 h 2521"/>
              <a:gd name="T4" fmla="*/ 0 w 2519"/>
              <a:gd name="T5" fmla="*/ 0 h 2521"/>
              <a:gd name="T6" fmla="*/ 2519 w 2519"/>
              <a:gd name="T7" fmla="*/ 0 h 2521"/>
              <a:gd name="T8" fmla="*/ 2519 w 2519"/>
              <a:gd name="T9" fmla="*/ 2521 h 2521"/>
              <a:gd name="T10" fmla="*/ 0 w 2519"/>
              <a:gd name="T11" fmla="*/ 2521 h 25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519" h="2521">
                <a:moveTo>
                  <a:pt x="0" y="2521"/>
                </a:moveTo>
                <a:lnTo>
                  <a:pt x="0" y="2521"/>
                </a:lnTo>
                <a:lnTo>
                  <a:pt x="0" y="0"/>
                </a:lnTo>
                <a:lnTo>
                  <a:pt x="2519" y="0"/>
                </a:lnTo>
                <a:lnTo>
                  <a:pt x="2519" y="2521"/>
                </a:lnTo>
                <a:lnTo>
                  <a:pt x="0" y="2521"/>
                </a:lnTo>
                <a:close/>
              </a:path>
            </a:pathLst>
          </a:custGeom>
          <a:noFill/>
          <a:ln w="4763" cap="flat">
            <a:solidFill>
              <a:srgbClr val="FEFEFE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25" name="Freeform 150"/>
          <p:cNvSpPr>
            <a:spLocks noEditPoints="1"/>
          </p:cNvSpPr>
          <p:nvPr/>
        </p:nvSpPr>
        <p:spPr bwMode="auto">
          <a:xfrm>
            <a:off x="2742407" y="1696252"/>
            <a:ext cx="0" cy="2295525"/>
          </a:xfrm>
          <a:custGeom>
            <a:avLst/>
            <a:gdLst>
              <a:gd name="T0" fmla="*/ 2506 h 2515"/>
              <a:gd name="T1" fmla="*/ 2452 h 2515"/>
              <a:gd name="T2" fmla="*/ 2397 h 2515"/>
              <a:gd name="T3" fmla="*/ 2343 h 2515"/>
              <a:gd name="T4" fmla="*/ 2288 h 2515"/>
              <a:gd name="T5" fmla="*/ 2234 h 2515"/>
              <a:gd name="T6" fmla="*/ 2179 h 2515"/>
              <a:gd name="T7" fmla="*/ 2125 h 2515"/>
              <a:gd name="T8" fmla="*/ 2070 h 2515"/>
              <a:gd name="T9" fmla="*/ 2016 h 2515"/>
              <a:gd name="T10" fmla="*/ 1961 h 2515"/>
              <a:gd name="T11" fmla="*/ 1907 h 2515"/>
              <a:gd name="T12" fmla="*/ 1852 h 2515"/>
              <a:gd name="T13" fmla="*/ 1798 h 2515"/>
              <a:gd name="T14" fmla="*/ 1743 h 2515"/>
              <a:gd name="T15" fmla="*/ 1689 h 2515"/>
              <a:gd name="T16" fmla="*/ 1634 h 2515"/>
              <a:gd name="T17" fmla="*/ 1580 h 2515"/>
              <a:gd name="T18" fmla="*/ 1525 h 2515"/>
              <a:gd name="T19" fmla="*/ 1471 h 2515"/>
              <a:gd name="T20" fmla="*/ 1416 h 2515"/>
              <a:gd name="T21" fmla="*/ 1362 h 2515"/>
              <a:gd name="T22" fmla="*/ 1307 h 2515"/>
              <a:gd name="T23" fmla="*/ 1253 h 2515"/>
              <a:gd name="T24" fmla="*/ 1198 h 2515"/>
              <a:gd name="T25" fmla="*/ 1144 h 2515"/>
              <a:gd name="T26" fmla="*/ 1089 h 2515"/>
              <a:gd name="T27" fmla="*/ 1035 h 2515"/>
              <a:gd name="T28" fmla="*/ 981 h 2515"/>
              <a:gd name="T29" fmla="*/ 926 h 2515"/>
              <a:gd name="T30" fmla="*/ 872 h 2515"/>
              <a:gd name="T31" fmla="*/ 817 h 2515"/>
              <a:gd name="T32" fmla="*/ 763 h 2515"/>
              <a:gd name="T33" fmla="*/ 708 h 2515"/>
              <a:gd name="T34" fmla="*/ 654 h 2515"/>
              <a:gd name="T35" fmla="*/ 599 h 2515"/>
              <a:gd name="T36" fmla="*/ 545 h 2515"/>
              <a:gd name="T37" fmla="*/ 490 h 2515"/>
              <a:gd name="T38" fmla="*/ 436 h 2515"/>
              <a:gd name="T39" fmla="*/ 381 h 2515"/>
              <a:gd name="T40" fmla="*/ 327 h 2515"/>
              <a:gd name="T41" fmla="*/ 272 h 2515"/>
              <a:gd name="T42" fmla="*/ 218 h 2515"/>
              <a:gd name="T43" fmla="*/ 163 h 2515"/>
              <a:gd name="T44" fmla="*/ 109 h 2515"/>
              <a:gd name="T45" fmla="*/ 54 h 2515"/>
              <a:gd name="T46" fmla="*/ 0 h 2515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  <a:cxn ang="0">
                <a:pos x="0" y="T8"/>
              </a:cxn>
              <a:cxn ang="0">
                <a:pos x="0" y="T9"/>
              </a:cxn>
              <a:cxn ang="0">
                <a:pos x="0" y="T10"/>
              </a:cxn>
              <a:cxn ang="0">
                <a:pos x="0" y="T11"/>
              </a:cxn>
              <a:cxn ang="0">
                <a:pos x="0" y="T12"/>
              </a:cxn>
              <a:cxn ang="0">
                <a:pos x="0" y="T13"/>
              </a:cxn>
              <a:cxn ang="0">
                <a:pos x="0" y="T14"/>
              </a:cxn>
              <a:cxn ang="0">
                <a:pos x="0" y="T15"/>
              </a:cxn>
              <a:cxn ang="0">
                <a:pos x="0" y="T16"/>
              </a:cxn>
              <a:cxn ang="0">
                <a:pos x="0" y="T17"/>
              </a:cxn>
              <a:cxn ang="0">
                <a:pos x="0" y="T18"/>
              </a:cxn>
              <a:cxn ang="0">
                <a:pos x="0" y="T19"/>
              </a:cxn>
              <a:cxn ang="0">
                <a:pos x="0" y="T20"/>
              </a:cxn>
              <a:cxn ang="0">
                <a:pos x="0" y="T21"/>
              </a:cxn>
              <a:cxn ang="0">
                <a:pos x="0" y="T22"/>
              </a:cxn>
              <a:cxn ang="0">
                <a:pos x="0" y="T23"/>
              </a:cxn>
              <a:cxn ang="0">
                <a:pos x="0" y="T24"/>
              </a:cxn>
              <a:cxn ang="0">
                <a:pos x="0" y="T25"/>
              </a:cxn>
              <a:cxn ang="0">
                <a:pos x="0" y="T26"/>
              </a:cxn>
              <a:cxn ang="0">
                <a:pos x="0" y="T27"/>
              </a:cxn>
              <a:cxn ang="0">
                <a:pos x="0" y="T28"/>
              </a:cxn>
              <a:cxn ang="0">
                <a:pos x="0" y="T29"/>
              </a:cxn>
              <a:cxn ang="0">
                <a:pos x="0" y="T30"/>
              </a:cxn>
              <a:cxn ang="0">
                <a:pos x="0" y="T31"/>
              </a:cxn>
              <a:cxn ang="0">
                <a:pos x="0" y="T32"/>
              </a:cxn>
              <a:cxn ang="0">
                <a:pos x="0" y="T33"/>
              </a:cxn>
              <a:cxn ang="0">
                <a:pos x="0" y="T34"/>
              </a:cxn>
              <a:cxn ang="0">
                <a:pos x="0" y="T35"/>
              </a:cxn>
              <a:cxn ang="0">
                <a:pos x="0" y="T36"/>
              </a:cxn>
              <a:cxn ang="0">
                <a:pos x="0" y="T37"/>
              </a:cxn>
              <a:cxn ang="0">
                <a:pos x="0" y="T38"/>
              </a:cxn>
              <a:cxn ang="0">
                <a:pos x="0" y="T39"/>
              </a:cxn>
              <a:cxn ang="0">
                <a:pos x="0" y="T40"/>
              </a:cxn>
              <a:cxn ang="0">
                <a:pos x="0" y="T41"/>
              </a:cxn>
              <a:cxn ang="0">
                <a:pos x="0" y="T42"/>
              </a:cxn>
              <a:cxn ang="0">
                <a:pos x="0" y="T43"/>
              </a:cxn>
              <a:cxn ang="0">
                <a:pos x="0" y="T44"/>
              </a:cxn>
              <a:cxn ang="0">
                <a:pos x="0" y="T45"/>
              </a:cxn>
              <a:cxn ang="0">
                <a:pos x="0" y="T46"/>
              </a:cxn>
            </a:cxnLst>
            <a:rect l="0" t="0" r="r" b="b"/>
            <a:pathLst>
              <a:path h="2515">
                <a:moveTo>
                  <a:pt x="0" y="2515"/>
                </a:moveTo>
                <a:lnTo>
                  <a:pt x="0" y="2515"/>
                </a:lnTo>
                <a:lnTo>
                  <a:pt x="0" y="2506"/>
                </a:lnTo>
                <a:moveTo>
                  <a:pt x="0" y="2461"/>
                </a:moveTo>
                <a:lnTo>
                  <a:pt x="0" y="2461"/>
                </a:lnTo>
                <a:lnTo>
                  <a:pt x="0" y="2452"/>
                </a:lnTo>
                <a:moveTo>
                  <a:pt x="0" y="2407"/>
                </a:moveTo>
                <a:lnTo>
                  <a:pt x="0" y="2407"/>
                </a:lnTo>
                <a:lnTo>
                  <a:pt x="0" y="2397"/>
                </a:lnTo>
                <a:moveTo>
                  <a:pt x="0" y="2352"/>
                </a:moveTo>
                <a:lnTo>
                  <a:pt x="0" y="2352"/>
                </a:lnTo>
                <a:lnTo>
                  <a:pt x="0" y="2343"/>
                </a:lnTo>
                <a:moveTo>
                  <a:pt x="0" y="2298"/>
                </a:moveTo>
                <a:lnTo>
                  <a:pt x="0" y="2298"/>
                </a:lnTo>
                <a:lnTo>
                  <a:pt x="0" y="2288"/>
                </a:lnTo>
                <a:moveTo>
                  <a:pt x="0" y="2243"/>
                </a:moveTo>
                <a:lnTo>
                  <a:pt x="0" y="2243"/>
                </a:lnTo>
                <a:lnTo>
                  <a:pt x="0" y="2234"/>
                </a:lnTo>
                <a:moveTo>
                  <a:pt x="0" y="2189"/>
                </a:moveTo>
                <a:lnTo>
                  <a:pt x="0" y="2189"/>
                </a:lnTo>
                <a:lnTo>
                  <a:pt x="0" y="2179"/>
                </a:lnTo>
                <a:moveTo>
                  <a:pt x="0" y="2134"/>
                </a:moveTo>
                <a:lnTo>
                  <a:pt x="0" y="2134"/>
                </a:lnTo>
                <a:lnTo>
                  <a:pt x="0" y="2125"/>
                </a:lnTo>
                <a:moveTo>
                  <a:pt x="0" y="2080"/>
                </a:moveTo>
                <a:lnTo>
                  <a:pt x="0" y="2080"/>
                </a:lnTo>
                <a:lnTo>
                  <a:pt x="0" y="2070"/>
                </a:lnTo>
                <a:moveTo>
                  <a:pt x="0" y="2025"/>
                </a:moveTo>
                <a:lnTo>
                  <a:pt x="0" y="2025"/>
                </a:lnTo>
                <a:lnTo>
                  <a:pt x="0" y="2016"/>
                </a:lnTo>
                <a:moveTo>
                  <a:pt x="0" y="1971"/>
                </a:moveTo>
                <a:lnTo>
                  <a:pt x="0" y="1971"/>
                </a:lnTo>
                <a:lnTo>
                  <a:pt x="0" y="1961"/>
                </a:lnTo>
                <a:moveTo>
                  <a:pt x="0" y="1916"/>
                </a:moveTo>
                <a:lnTo>
                  <a:pt x="0" y="1916"/>
                </a:lnTo>
                <a:lnTo>
                  <a:pt x="0" y="1907"/>
                </a:lnTo>
                <a:moveTo>
                  <a:pt x="0" y="1862"/>
                </a:moveTo>
                <a:lnTo>
                  <a:pt x="0" y="1862"/>
                </a:lnTo>
                <a:lnTo>
                  <a:pt x="0" y="1852"/>
                </a:lnTo>
                <a:moveTo>
                  <a:pt x="0" y="1807"/>
                </a:moveTo>
                <a:lnTo>
                  <a:pt x="0" y="1807"/>
                </a:lnTo>
                <a:lnTo>
                  <a:pt x="0" y="1798"/>
                </a:lnTo>
                <a:moveTo>
                  <a:pt x="0" y="1753"/>
                </a:moveTo>
                <a:lnTo>
                  <a:pt x="0" y="1753"/>
                </a:lnTo>
                <a:lnTo>
                  <a:pt x="0" y="1743"/>
                </a:lnTo>
                <a:moveTo>
                  <a:pt x="0" y="1698"/>
                </a:moveTo>
                <a:lnTo>
                  <a:pt x="0" y="1698"/>
                </a:lnTo>
                <a:lnTo>
                  <a:pt x="0" y="1689"/>
                </a:lnTo>
                <a:moveTo>
                  <a:pt x="0" y="1644"/>
                </a:moveTo>
                <a:lnTo>
                  <a:pt x="0" y="1644"/>
                </a:lnTo>
                <a:lnTo>
                  <a:pt x="0" y="1634"/>
                </a:lnTo>
                <a:moveTo>
                  <a:pt x="0" y="1589"/>
                </a:moveTo>
                <a:lnTo>
                  <a:pt x="0" y="1589"/>
                </a:lnTo>
                <a:lnTo>
                  <a:pt x="0" y="1580"/>
                </a:lnTo>
                <a:moveTo>
                  <a:pt x="0" y="1535"/>
                </a:moveTo>
                <a:lnTo>
                  <a:pt x="0" y="1535"/>
                </a:lnTo>
                <a:lnTo>
                  <a:pt x="0" y="1525"/>
                </a:lnTo>
                <a:moveTo>
                  <a:pt x="0" y="1480"/>
                </a:moveTo>
                <a:lnTo>
                  <a:pt x="0" y="1480"/>
                </a:lnTo>
                <a:lnTo>
                  <a:pt x="0" y="1471"/>
                </a:lnTo>
                <a:moveTo>
                  <a:pt x="0" y="1426"/>
                </a:moveTo>
                <a:lnTo>
                  <a:pt x="0" y="1426"/>
                </a:lnTo>
                <a:lnTo>
                  <a:pt x="0" y="1416"/>
                </a:lnTo>
                <a:moveTo>
                  <a:pt x="0" y="1371"/>
                </a:moveTo>
                <a:lnTo>
                  <a:pt x="0" y="1371"/>
                </a:lnTo>
                <a:lnTo>
                  <a:pt x="0" y="1362"/>
                </a:lnTo>
                <a:moveTo>
                  <a:pt x="0" y="1317"/>
                </a:moveTo>
                <a:lnTo>
                  <a:pt x="0" y="1317"/>
                </a:lnTo>
                <a:lnTo>
                  <a:pt x="0" y="1307"/>
                </a:lnTo>
                <a:moveTo>
                  <a:pt x="0" y="1262"/>
                </a:moveTo>
                <a:lnTo>
                  <a:pt x="0" y="1262"/>
                </a:lnTo>
                <a:lnTo>
                  <a:pt x="0" y="1253"/>
                </a:lnTo>
                <a:moveTo>
                  <a:pt x="0" y="1208"/>
                </a:moveTo>
                <a:lnTo>
                  <a:pt x="0" y="1208"/>
                </a:lnTo>
                <a:lnTo>
                  <a:pt x="0" y="1198"/>
                </a:lnTo>
                <a:moveTo>
                  <a:pt x="0" y="1153"/>
                </a:moveTo>
                <a:lnTo>
                  <a:pt x="0" y="1153"/>
                </a:lnTo>
                <a:lnTo>
                  <a:pt x="0" y="1144"/>
                </a:lnTo>
                <a:moveTo>
                  <a:pt x="0" y="1099"/>
                </a:moveTo>
                <a:lnTo>
                  <a:pt x="0" y="1099"/>
                </a:lnTo>
                <a:lnTo>
                  <a:pt x="0" y="1089"/>
                </a:lnTo>
                <a:moveTo>
                  <a:pt x="0" y="1044"/>
                </a:moveTo>
                <a:lnTo>
                  <a:pt x="0" y="1044"/>
                </a:lnTo>
                <a:lnTo>
                  <a:pt x="0" y="1035"/>
                </a:lnTo>
                <a:moveTo>
                  <a:pt x="0" y="990"/>
                </a:moveTo>
                <a:lnTo>
                  <a:pt x="0" y="990"/>
                </a:lnTo>
                <a:lnTo>
                  <a:pt x="0" y="981"/>
                </a:lnTo>
                <a:moveTo>
                  <a:pt x="0" y="935"/>
                </a:moveTo>
                <a:lnTo>
                  <a:pt x="0" y="935"/>
                </a:lnTo>
                <a:lnTo>
                  <a:pt x="0" y="926"/>
                </a:lnTo>
                <a:moveTo>
                  <a:pt x="0" y="881"/>
                </a:moveTo>
                <a:lnTo>
                  <a:pt x="0" y="881"/>
                </a:lnTo>
                <a:lnTo>
                  <a:pt x="0" y="872"/>
                </a:lnTo>
                <a:moveTo>
                  <a:pt x="0" y="826"/>
                </a:moveTo>
                <a:lnTo>
                  <a:pt x="0" y="826"/>
                </a:lnTo>
                <a:lnTo>
                  <a:pt x="0" y="817"/>
                </a:lnTo>
                <a:moveTo>
                  <a:pt x="0" y="772"/>
                </a:moveTo>
                <a:lnTo>
                  <a:pt x="0" y="772"/>
                </a:lnTo>
                <a:lnTo>
                  <a:pt x="0" y="763"/>
                </a:lnTo>
                <a:moveTo>
                  <a:pt x="0" y="717"/>
                </a:moveTo>
                <a:lnTo>
                  <a:pt x="0" y="717"/>
                </a:lnTo>
                <a:lnTo>
                  <a:pt x="0" y="708"/>
                </a:lnTo>
                <a:moveTo>
                  <a:pt x="0" y="663"/>
                </a:moveTo>
                <a:lnTo>
                  <a:pt x="0" y="663"/>
                </a:lnTo>
                <a:lnTo>
                  <a:pt x="0" y="654"/>
                </a:lnTo>
                <a:moveTo>
                  <a:pt x="0" y="608"/>
                </a:moveTo>
                <a:lnTo>
                  <a:pt x="0" y="608"/>
                </a:lnTo>
                <a:lnTo>
                  <a:pt x="0" y="599"/>
                </a:lnTo>
                <a:moveTo>
                  <a:pt x="0" y="554"/>
                </a:moveTo>
                <a:lnTo>
                  <a:pt x="0" y="554"/>
                </a:lnTo>
                <a:lnTo>
                  <a:pt x="0" y="545"/>
                </a:lnTo>
                <a:moveTo>
                  <a:pt x="0" y="499"/>
                </a:moveTo>
                <a:lnTo>
                  <a:pt x="0" y="499"/>
                </a:lnTo>
                <a:lnTo>
                  <a:pt x="0" y="490"/>
                </a:lnTo>
                <a:moveTo>
                  <a:pt x="0" y="445"/>
                </a:moveTo>
                <a:lnTo>
                  <a:pt x="0" y="445"/>
                </a:lnTo>
                <a:lnTo>
                  <a:pt x="0" y="436"/>
                </a:lnTo>
                <a:moveTo>
                  <a:pt x="0" y="390"/>
                </a:moveTo>
                <a:lnTo>
                  <a:pt x="0" y="390"/>
                </a:lnTo>
                <a:lnTo>
                  <a:pt x="0" y="381"/>
                </a:lnTo>
                <a:moveTo>
                  <a:pt x="0" y="336"/>
                </a:moveTo>
                <a:lnTo>
                  <a:pt x="0" y="336"/>
                </a:lnTo>
                <a:lnTo>
                  <a:pt x="0" y="327"/>
                </a:lnTo>
                <a:moveTo>
                  <a:pt x="0" y="281"/>
                </a:moveTo>
                <a:lnTo>
                  <a:pt x="0" y="281"/>
                </a:lnTo>
                <a:lnTo>
                  <a:pt x="0" y="272"/>
                </a:lnTo>
                <a:moveTo>
                  <a:pt x="0" y="227"/>
                </a:moveTo>
                <a:lnTo>
                  <a:pt x="0" y="227"/>
                </a:lnTo>
                <a:lnTo>
                  <a:pt x="0" y="218"/>
                </a:lnTo>
                <a:moveTo>
                  <a:pt x="0" y="173"/>
                </a:moveTo>
                <a:lnTo>
                  <a:pt x="0" y="173"/>
                </a:lnTo>
                <a:lnTo>
                  <a:pt x="0" y="163"/>
                </a:lnTo>
                <a:moveTo>
                  <a:pt x="0" y="118"/>
                </a:moveTo>
                <a:lnTo>
                  <a:pt x="0" y="118"/>
                </a:lnTo>
                <a:lnTo>
                  <a:pt x="0" y="109"/>
                </a:lnTo>
                <a:moveTo>
                  <a:pt x="0" y="64"/>
                </a:moveTo>
                <a:lnTo>
                  <a:pt x="0" y="64"/>
                </a:lnTo>
                <a:lnTo>
                  <a:pt x="0" y="54"/>
                </a:lnTo>
                <a:moveTo>
                  <a:pt x="0" y="9"/>
                </a:moveTo>
                <a:lnTo>
                  <a:pt x="0" y="9"/>
                </a:lnTo>
                <a:lnTo>
                  <a:pt x="0" y="0"/>
                </a:lnTo>
              </a:path>
            </a:pathLst>
          </a:custGeom>
          <a:noFill/>
          <a:ln w="3175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26" name="Freeform 151"/>
          <p:cNvSpPr>
            <a:spLocks/>
          </p:cNvSpPr>
          <p:nvPr/>
        </p:nvSpPr>
        <p:spPr bwMode="auto">
          <a:xfrm>
            <a:off x="2742407" y="1689902"/>
            <a:ext cx="0" cy="3175"/>
          </a:xfrm>
          <a:custGeom>
            <a:avLst/>
            <a:gdLst>
              <a:gd name="T0" fmla="*/ 4 h 4"/>
              <a:gd name="T1" fmla="*/ 4 h 4"/>
              <a:gd name="T2" fmla="*/ 0 h 4"/>
              <a:gd name="T3" fmla="*/ 0 h 4"/>
              <a:gd name="T4" fmla="*/ 4 h 4"/>
              <a:gd name="T5" fmla="*/ 4 h 4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</a:cxnLst>
            <a:rect l="0" t="0" r="r" b="b"/>
            <a:pathLst>
              <a:path h="4">
                <a:moveTo>
                  <a:pt x="0" y="4"/>
                </a:moveTo>
                <a:lnTo>
                  <a:pt x="0" y="4"/>
                </a:lnTo>
                <a:lnTo>
                  <a:pt x="0" y="0"/>
                </a:lnTo>
                <a:lnTo>
                  <a:pt x="0" y="0"/>
                </a:lnTo>
                <a:lnTo>
                  <a:pt x="0" y="4"/>
                </a:lnTo>
                <a:lnTo>
                  <a:pt x="0" y="4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27" name="Freeform 152"/>
          <p:cNvSpPr>
            <a:spLocks noEditPoints="1"/>
          </p:cNvSpPr>
          <p:nvPr/>
        </p:nvSpPr>
        <p:spPr bwMode="auto">
          <a:xfrm>
            <a:off x="3299620" y="1696252"/>
            <a:ext cx="0" cy="2295525"/>
          </a:xfrm>
          <a:custGeom>
            <a:avLst/>
            <a:gdLst>
              <a:gd name="T0" fmla="*/ 2506 h 2515"/>
              <a:gd name="T1" fmla="*/ 2452 h 2515"/>
              <a:gd name="T2" fmla="*/ 2397 h 2515"/>
              <a:gd name="T3" fmla="*/ 2343 h 2515"/>
              <a:gd name="T4" fmla="*/ 2288 h 2515"/>
              <a:gd name="T5" fmla="*/ 2234 h 2515"/>
              <a:gd name="T6" fmla="*/ 2179 h 2515"/>
              <a:gd name="T7" fmla="*/ 2125 h 2515"/>
              <a:gd name="T8" fmla="*/ 2070 h 2515"/>
              <a:gd name="T9" fmla="*/ 2016 h 2515"/>
              <a:gd name="T10" fmla="*/ 1961 h 2515"/>
              <a:gd name="T11" fmla="*/ 1907 h 2515"/>
              <a:gd name="T12" fmla="*/ 1852 h 2515"/>
              <a:gd name="T13" fmla="*/ 1798 h 2515"/>
              <a:gd name="T14" fmla="*/ 1743 h 2515"/>
              <a:gd name="T15" fmla="*/ 1689 h 2515"/>
              <a:gd name="T16" fmla="*/ 1634 h 2515"/>
              <a:gd name="T17" fmla="*/ 1580 h 2515"/>
              <a:gd name="T18" fmla="*/ 1525 h 2515"/>
              <a:gd name="T19" fmla="*/ 1471 h 2515"/>
              <a:gd name="T20" fmla="*/ 1416 h 2515"/>
              <a:gd name="T21" fmla="*/ 1362 h 2515"/>
              <a:gd name="T22" fmla="*/ 1307 h 2515"/>
              <a:gd name="T23" fmla="*/ 1253 h 2515"/>
              <a:gd name="T24" fmla="*/ 1198 h 2515"/>
              <a:gd name="T25" fmla="*/ 1144 h 2515"/>
              <a:gd name="T26" fmla="*/ 1089 h 2515"/>
              <a:gd name="T27" fmla="*/ 1035 h 2515"/>
              <a:gd name="T28" fmla="*/ 981 h 2515"/>
              <a:gd name="T29" fmla="*/ 926 h 2515"/>
              <a:gd name="T30" fmla="*/ 872 h 2515"/>
              <a:gd name="T31" fmla="*/ 817 h 2515"/>
              <a:gd name="T32" fmla="*/ 763 h 2515"/>
              <a:gd name="T33" fmla="*/ 708 h 2515"/>
              <a:gd name="T34" fmla="*/ 654 h 2515"/>
              <a:gd name="T35" fmla="*/ 599 h 2515"/>
              <a:gd name="T36" fmla="*/ 545 h 2515"/>
              <a:gd name="T37" fmla="*/ 490 h 2515"/>
              <a:gd name="T38" fmla="*/ 436 h 2515"/>
              <a:gd name="T39" fmla="*/ 381 h 2515"/>
              <a:gd name="T40" fmla="*/ 327 h 2515"/>
              <a:gd name="T41" fmla="*/ 272 h 2515"/>
              <a:gd name="T42" fmla="*/ 218 h 2515"/>
              <a:gd name="T43" fmla="*/ 163 h 2515"/>
              <a:gd name="T44" fmla="*/ 109 h 2515"/>
              <a:gd name="T45" fmla="*/ 54 h 2515"/>
              <a:gd name="T46" fmla="*/ 0 h 2515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  <a:cxn ang="0">
                <a:pos x="0" y="T8"/>
              </a:cxn>
              <a:cxn ang="0">
                <a:pos x="0" y="T9"/>
              </a:cxn>
              <a:cxn ang="0">
                <a:pos x="0" y="T10"/>
              </a:cxn>
              <a:cxn ang="0">
                <a:pos x="0" y="T11"/>
              </a:cxn>
              <a:cxn ang="0">
                <a:pos x="0" y="T12"/>
              </a:cxn>
              <a:cxn ang="0">
                <a:pos x="0" y="T13"/>
              </a:cxn>
              <a:cxn ang="0">
                <a:pos x="0" y="T14"/>
              </a:cxn>
              <a:cxn ang="0">
                <a:pos x="0" y="T15"/>
              </a:cxn>
              <a:cxn ang="0">
                <a:pos x="0" y="T16"/>
              </a:cxn>
              <a:cxn ang="0">
                <a:pos x="0" y="T17"/>
              </a:cxn>
              <a:cxn ang="0">
                <a:pos x="0" y="T18"/>
              </a:cxn>
              <a:cxn ang="0">
                <a:pos x="0" y="T19"/>
              </a:cxn>
              <a:cxn ang="0">
                <a:pos x="0" y="T20"/>
              </a:cxn>
              <a:cxn ang="0">
                <a:pos x="0" y="T21"/>
              </a:cxn>
              <a:cxn ang="0">
                <a:pos x="0" y="T22"/>
              </a:cxn>
              <a:cxn ang="0">
                <a:pos x="0" y="T23"/>
              </a:cxn>
              <a:cxn ang="0">
                <a:pos x="0" y="T24"/>
              </a:cxn>
              <a:cxn ang="0">
                <a:pos x="0" y="T25"/>
              </a:cxn>
              <a:cxn ang="0">
                <a:pos x="0" y="T26"/>
              </a:cxn>
              <a:cxn ang="0">
                <a:pos x="0" y="T27"/>
              </a:cxn>
              <a:cxn ang="0">
                <a:pos x="0" y="T28"/>
              </a:cxn>
              <a:cxn ang="0">
                <a:pos x="0" y="T29"/>
              </a:cxn>
              <a:cxn ang="0">
                <a:pos x="0" y="T30"/>
              </a:cxn>
              <a:cxn ang="0">
                <a:pos x="0" y="T31"/>
              </a:cxn>
              <a:cxn ang="0">
                <a:pos x="0" y="T32"/>
              </a:cxn>
              <a:cxn ang="0">
                <a:pos x="0" y="T33"/>
              </a:cxn>
              <a:cxn ang="0">
                <a:pos x="0" y="T34"/>
              </a:cxn>
              <a:cxn ang="0">
                <a:pos x="0" y="T35"/>
              </a:cxn>
              <a:cxn ang="0">
                <a:pos x="0" y="T36"/>
              </a:cxn>
              <a:cxn ang="0">
                <a:pos x="0" y="T37"/>
              </a:cxn>
              <a:cxn ang="0">
                <a:pos x="0" y="T38"/>
              </a:cxn>
              <a:cxn ang="0">
                <a:pos x="0" y="T39"/>
              </a:cxn>
              <a:cxn ang="0">
                <a:pos x="0" y="T40"/>
              </a:cxn>
              <a:cxn ang="0">
                <a:pos x="0" y="T41"/>
              </a:cxn>
              <a:cxn ang="0">
                <a:pos x="0" y="T42"/>
              </a:cxn>
              <a:cxn ang="0">
                <a:pos x="0" y="T43"/>
              </a:cxn>
              <a:cxn ang="0">
                <a:pos x="0" y="T44"/>
              </a:cxn>
              <a:cxn ang="0">
                <a:pos x="0" y="T45"/>
              </a:cxn>
              <a:cxn ang="0">
                <a:pos x="0" y="T46"/>
              </a:cxn>
            </a:cxnLst>
            <a:rect l="0" t="0" r="r" b="b"/>
            <a:pathLst>
              <a:path h="2515">
                <a:moveTo>
                  <a:pt x="0" y="2515"/>
                </a:moveTo>
                <a:lnTo>
                  <a:pt x="0" y="2515"/>
                </a:lnTo>
                <a:lnTo>
                  <a:pt x="0" y="2506"/>
                </a:lnTo>
                <a:moveTo>
                  <a:pt x="0" y="2461"/>
                </a:moveTo>
                <a:lnTo>
                  <a:pt x="0" y="2461"/>
                </a:lnTo>
                <a:lnTo>
                  <a:pt x="0" y="2452"/>
                </a:lnTo>
                <a:moveTo>
                  <a:pt x="0" y="2407"/>
                </a:moveTo>
                <a:lnTo>
                  <a:pt x="0" y="2407"/>
                </a:lnTo>
                <a:lnTo>
                  <a:pt x="0" y="2397"/>
                </a:lnTo>
                <a:moveTo>
                  <a:pt x="0" y="2352"/>
                </a:moveTo>
                <a:lnTo>
                  <a:pt x="0" y="2352"/>
                </a:lnTo>
                <a:lnTo>
                  <a:pt x="0" y="2343"/>
                </a:lnTo>
                <a:moveTo>
                  <a:pt x="0" y="2298"/>
                </a:moveTo>
                <a:lnTo>
                  <a:pt x="0" y="2298"/>
                </a:lnTo>
                <a:lnTo>
                  <a:pt x="0" y="2288"/>
                </a:lnTo>
                <a:moveTo>
                  <a:pt x="0" y="2243"/>
                </a:moveTo>
                <a:lnTo>
                  <a:pt x="0" y="2243"/>
                </a:lnTo>
                <a:lnTo>
                  <a:pt x="0" y="2234"/>
                </a:lnTo>
                <a:moveTo>
                  <a:pt x="0" y="2189"/>
                </a:moveTo>
                <a:lnTo>
                  <a:pt x="0" y="2189"/>
                </a:lnTo>
                <a:lnTo>
                  <a:pt x="0" y="2179"/>
                </a:lnTo>
                <a:moveTo>
                  <a:pt x="0" y="2134"/>
                </a:moveTo>
                <a:lnTo>
                  <a:pt x="0" y="2134"/>
                </a:lnTo>
                <a:lnTo>
                  <a:pt x="0" y="2125"/>
                </a:lnTo>
                <a:moveTo>
                  <a:pt x="0" y="2080"/>
                </a:moveTo>
                <a:lnTo>
                  <a:pt x="0" y="2080"/>
                </a:lnTo>
                <a:lnTo>
                  <a:pt x="0" y="2070"/>
                </a:lnTo>
                <a:moveTo>
                  <a:pt x="0" y="2025"/>
                </a:moveTo>
                <a:lnTo>
                  <a:pt x="0" y="2025"/>
                </a:lnTo>
                <a:lnTo>
                  <a:pt x="0" y="2016"/>
                </a:lnTo>
                <a:moveTo>
                  <a:pt x="0" y="1971"/>
                </a:moveTo>
                <a:lnTo>
                  <a:pt x="0" y="1971"/>
                </a:lnTo>
                <a:lnTo>
                  <a:pt x="0" y="1961"/>
                </a:lnTo>
                <a:moveTo>
                  <a:pt x="0" y="1916"/>
                </a:moveTo>
                <a:lnTo>
                  <a:pt x="0" y="1916"/>
                </a:lnTo>
                <a:lnTo>
                  <a:pt x="0" y="1907"/>
                </a:lnTo>
                <a:moveTo>
                  <a:pt x="0" y="1862"/>
                </a:moveTo>
                <a:lnTo>
                  <a:pt x="0" y="1862"/>
                </a:lnTo>
                <a:lnTo>
                  <a:pt x="0" y="1852"/>
                </a:lnTo>
                <a:moveTo>
                  <a:pt x="0" y="1807"/>
                </a:moveTo>
                <a:lnTo>
                  <a:pt x="0" y="1807"/>
                </a:lnTo>
                <a:lnTo>
                  <a:pt x="0" y="1798"/>
                </a:lnTo>
                <a:moveTo>
                  <a:pt x="0" y="1753"/>
                </a:moveTo>
                <a:lnTo>
                  <a:pt x="0" y="1753"/>
                </a:lnTo>
                <a:lnTo>
                  <a:pt x="0" y="1743"/>
                </a:lnTo>
                <a:moveTo>
                  <a:pt x="0" y="1698"/>
                </a:moveTo>
                <a:lnTo>
                  <a:pt x="0" y="1698"/>
                </a:lnTo>
                <a:lnTo>
                  <a:pt x="0" y="1689"/>
                </a:lnTo>
                <a:moveTo>
                  <a:pt x="0" y="1644"/>
                </a:moveTo>
                <a:lnTo>
                  <a:pt x="0" y="1644"/>
                </a:lnTo>
                <a:lnTo>
                  <a:pt x="0" y="1634"/>
                </a:lnTo>
                <a:moveTo>
                  <a:pt x="0" y="1589"/>
                </a:moveTo>
                <a:lnTo>
                  <a:pt x="0" y="1589"/>
                </a:lnTo>
                <a:lnTo>
                  <a:pt x="0" y="1580"/>
                </a:lnTo>
                <a:moveTo>
                  <a:pt x="0" y="1535"/>
                </a:moveTo>
                <a:lnTo>
                  <a:pt x="0" y="1535"/>
                </a:lnTo>
                <a:lnTo>
                  <a:pt x="0" y="1525"/>
                </a:lnTo>
                <a:moveTo>
                  <a:pt x="0" y="1480"/>
                </a:moveTo>
                <a:lnTo>
                  <a:pt x="0" y="1480"/>
                </a:lnTo>
                <a:lnTo>
                  <a:pt x="0" y="1471"/>
                </a:lnTo>
                <a:moveTo>
                  <a:pt x="0" y="1426"/>
                </a:moveTo>
                <a:lnTo>
                  <a:pt x="0" y="1426"/>
                </a:lnTo>
                <a:lnTo>
                  <a:pt x="0" y="1416"/>
                </a:lnTo>
                <a:moveTo>
                  <a:pt x="0" y="1371"/>
                </a:moveTo>
                <a:lnTo>
                  <a:pt x="0" y="1371"/>
                </a:lnTo>
                <a:lnTo>
                  <a:pt x="0" y="1362"/>
                </a:lnTo>
                <a:moveTo>
                  <a:pt x="0" y="1317"/>
                </a:moveTo>
                <a:lnTo>
                  <a:pt x="0" y="1317"/>
                </a:lnTo>
                <a:lnTo>
                  <a:pt x="0" y="1307"/>
                </a:lnTo>
                <a:moveTo>
                  <a:pt x="0" y="1262"/>
                </a:moveTo>
                <a:lnTo>
                  <a:pt x="0" y="1262"/>
                </a:lnTo>
                <a:lnTo>
                  <a:pt x="0" y="1253"/>
                </a:lnTo>
                <a:moveTo>
                  <a:pt x="0" y="1208"/>
                </a:moveTo>
                <a:lnTo>
                  <a:pt x="0" y="1208"/>
                </a:lnTo>
                <a:lnTo>
                  <a:pt x="0" y="1198"/>
                </a:lnTo>
                <a:moveTo>
                  <a:pt x="0" y="1153"/>
                </a:moveTo>
                <a:lnTo>
                  <a:pt x="0" y="1153"/>
                </a:lnTo>
                <a:lnTo>
                  <a:pt x="0" y="1144"/>
                </a:lnTo>
                <a:moveTo>
                  <a:pt x="0" y="1099"/>
                </a:moveTo>
                <a:lnTo>
                  <a:pt x="0" y="1099"/>
                </a:lnTo>
                <a:lnTo>
                  <a:pt x="0" y="1089"/>
                </a:lnTo>
                <a:moveTo>
                  <a:pt x="0" y="1044"/>
                </a:moveTo>
                <a:lnTo>
                  <a:pt x="0" y="1044"/>
                </a:lnTo>
                <a:lnTo>
                  <a:pt x="0" y="1035"/>
                </a:lnTo>
                <a:moveTo>
                  <a:pt x="0" y="990"/>
                </a:moveTo>
                <a:lnTo>
                  <a:pt x="0" y="990"/>
                </a:lnTo>
                <a:lnTo>
                  <a:pt x="0" y="981"/>
                </a:lnTo>
                <a:moveTo>
                  <a:pt x="0" y="935"/>
                </a:moveTo>
                <a:lnTo>
                  <a:pt x="0" y="935"/>
                </a:lnTo>
                <a:lnTo>
                  <a:pt x="0" y="926"/>
                </a:lnTo>
                <a:moveTo>
                  <a:pt x="0" y="881"/>
                </a:moveTo>
                <a:lnTo>
                  <a:pt x="0" y="881"/>
                </a:lnTo>
                <a:lnTo>
                  <a:pt x="0" y="872"/>
                </a:lnTo>
                <a:moveTo>
                  <a:pt x="0" y="826"/>
                </a:moveTo>
                <a:lnTo>
                  <a:pt x="0" y="826"/>
                </a:lnTo>
                <a:lnTo>
                  <a:pt x="0" y="817"/>
                </a:lnTo>
                <a:moveTo>
                  <a:pt x="0" y="772"/>
                </a:moveTo>
                <a:lnTo>
                  <a:pt x="0" y="772"/>
                </a:lnTo>
                <a:lnTo>
                  <a:pt x="0" y="763"/>
                </a:lnTo>
                <a:moveTo>
                  <a:pt x="0" y="717"/>
                </a:moveTo>
                <a:lnTo>
                  <a:pt x="0" y="717"/>
                </a:lnTo>
                <a:lnTo>
                  <a:pt x="0" y="708"/>
                </a:lnTo>
                <a:moveTo>
                  <a:pt x="0" y="663"/>
                </a:moveTo>
                <a:lnTo>
                  <a:pt x="0" y="663"/>
                </a:lnTo>
                <a:lnTo>
                  <a:pt x="0" y="654"/>
                </a:lnTo>
                <a:moveTo>
                  <a:pt x="0" y="608"/>
                </a:moveTo>
                <a:lnTo>
                  <a:pt x="0" y="608"/>
                </a:lnTo>
                <a:lnTo>
                  <a:pt x="0" y="599"/>
                </a:lnTo>
                <a:moveTo>
                  <a:pt x="0" y="554"/>
                </a:moveTo>
                <a:lnTo>
                  <a:pt x="0" y="554"/>
                </a:lnTo>
                <a:lnTo>
                  <a:pt x="0" y="545"/>
                </a:lnTo>
                <a:moveTo>
                  <a:pt x="0" y="499"/>
                </a:moveTo>
                <a:lnTo>
                  <a:pt x="0" y="499"/>
                </a:lnTo>
                <a:lnTo>
                  <a:pt x="0" y="490"/>
                </a:lnTo>
                <a:moveTo>
                  <a:pt x="0" y="445"/>
                </a:moveTo>
                <a:lnTo>
                  <a:pt x="0" y="445"/>
                </a:lnTo>
                <a:lnTo>
                  <a:pt x="0" y="436"/>
                </a:lnTo>
                <a:moveTo>
                  <a:pt x="0" y="390"/>
                </a:moveTo>
                <a:lnTo>
                  <a:pt x="0" y="390"/>
                </a:lnTo>
                <a:lnTo>
                  <a:pt x="0" y="381"/>
                </a:lnTo>
                <a:moveTo>
                  <a:pt x="0" y="336"/>
                </a:moveTo>
                <a:lnTo>
                  <a:pt x="0" y="336"/>
                </a:lnTo>
                <a:lnTo>
                  <a:pt x="0" y="327"/>
                </a:lnTo>
                <a:moveTo>
                  <a:pt x="0" y="281"/>
                </a:moveTo>
                <a:lnTo>
                  <a:pt x="0" y="281"/>
                </a:lnTo>
                <a:lnTo>
                  <a:pt x="0" y="272"/>
                </a:lnTo>
                <a:moveTo>
                  <a:pt x="0" y="227"/>
                </a:moveTo>
                <a:lnTo>
                  <a:pt x="0" y="227"/>
                </a:lnTo>
                <a:lnTo>
                  <a:pt x="0" y="218"/>
                </a:lnTo>
                <a:moveTo>
                  <a:pt x="0" y="173"/>
                </a:moveTo>
                <a:lnTo>
                  <a:pt x="0" y="173"/>
                </a:lnTo>
                <a:lnTo>
                  <a:pt x="0" y="163"/>
                </a:lnTo>
                <a:moveTo>
                  <a:pt x="0" y="118"/>
                </a:moveTo>
                <a:lnTo>
                  <a:pt x="0" y="118"/>
                </a:lnTo>
                <a:lnTo>
                  <a:pt x="0" y="109"/>
                </a:lnTo>
                <a:moveTo>
                  <a:pt x="0" y="64"/>
                </a:moveTo>
                <a:lnTo>
                  <a:pt x="0" y="64"/>
                </a:lnTo>
                <a:lnTo>
                  <a:pt x="0" y="54"/>
                </a:lnTo>
                <a:moveTo>
                  <a:pt x="0" y="9"/>
                </a:moveTo>
                <a:lnTo>
                  <a:pt x="0" y="9"/>
                </a:lnTo>
                <a:lnTo>
                  <a:pt x="0" y="0"/>
                </a:lnTo>
              </a:path>
            </a:pathLst>
          </a:custGeom>
          <a:noFill/>
          <a:ln w="3175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28" name="Freeform 153"/>
          <p:cNvSpPr>
            <a:spLocks/>
          </p:cNvSpPr>
          <p:nvPr/>
        </p:nvSpPr>
        <p:spPr bwMode="auto">
          <a:xfrm>
            <a:off x="3299620" y="1689902"/>
            <a:ext cx="0" cy="3175"/>
          </a:xfrm>
          <a:custGeom>
            <a:avLst/>
            <a:gdLst>
              <a:gd name="T0" fmla="*/ 4 h 4"/>
              <a:gd name="T1" fmla="*/ 4 h 4"/>
              <a:gd name="T2" fmla="*/ 0 h 4"/>
              <a:gd name="T3" fmla="*/ 0 h 4"/>
              <a:gd name="T4" fmla="*/ 4 h 4"/>
              <a:gd name="T5" fmla="*/ 4 h 4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</a:cxnLst>
            <a:rect l="0" t="0" r="r" b="b"/>
            <a:pathLst>
              <a:path h="4">
                <a:moveTo>
                  <a:pt x="0" y="4"/>
                </a:moveTo>
                <a:lnTo>
                  <a:pt x="0" y="4"/>
                </a:lnTo>
                <a:lnTo>
                  <a:pt x="0" y="0"/>
                </a:lnTo>
                <a:lnTo>
                  <a:pt x="0" y="0"/>
                </a:lnTo>
                <a:lnTo>
                  <a:pt x="0" y="4"/>
                </a:lnTo>
                <a:lnTo>
                  <a:pt x="0" y="4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29" name="Freeform 154"/>
          <p:cNvSpPr>
            <a:spLocks noEditPoints="1"/>
          </p:cNvSpPr>
          <p:nvPr/>
        </p:nvSpPr>
        <p:spPr bwMode="auto">
          <a:xfrm>
            <a:off x="3858420" y="1696252"/>
            <a:ext cx="0" cy="2295525"/>
          </a:xfrm>
          <a:custGeom>
            <a:avLst/>
            <a:gdLst>
              <a:gd name="T0" fmla="*/ 2506 h 2515"/>
              <a:gd name="T1" fmla="*/ 2452 h 2515"/>
              <a:gd name="T2" fmla="*/ 2397 h 2515"/>
              <a:gd name="T3" fmla="*/ 2343 h 2515"/>
              <a:gd name="T4" fmla="*/ 2288 h 2515"/>
              <a:gd name="T5" fmla="*/ 2234 h 2515"/>
              <a:gd name="T6" fmla="*/ 2179 h 2515"/>
              <a:gd name="T7" fmla="*/ 2125 h 2515"/>
              <a:gd name="T8" fmla="*/ 2070 h 2515"/>
              <a:gd name="T9" fmla="*/ 2016 h 2515"/>
              <a:gd name="T10" fmla="*/ 1961 h 2515"/>
              <a:gd name="T11" fmla="*/ 1907 h 2515"/>
              <a:gd name="T12" fmla="*/ 1852 h 2515"/>
              <a:gd name="T13" fmla="*/ 1798 h 2515"/>
              <a:gd name="T14" fmla="*/ 1743 h 2515"/>
              <a:gd name="T15" fmla="*/ 1689 h 2515"/>
              <a:gd name="T16" fmla="*/ 1634 h 2515"/>
              <a:gd name="T17" fmla="*/ 1580 h 2515"/>
              <a:gd name="T18" fmla="*/ 1525 h 2515"/>
              <a:gd name="T19" fmla="*/ 1471 h 2515"/>
              <a:gd name="T20" fmla="*/ 1416 h 2515"/>
              <a:gd name="T21" fmla="*/ 1362 h 2515"/>
              <a:gd name="T22" fmla="*/ 1307 h 2515"/>
              <a:gd name="T23" fmla="*/ 1253 h 2515"/>
              <a:gd name="T24" fmla="*/ 1198 h 2515"/>
              <a:gd name="T25" fmla="*/ 1144 h 2515"/>
              <a:gd name="T26" fmla="*/ 1089 h 2515"/>
              <a:gd name="T27" fmla="*/ 1035 h 2515"/>
              <a:gd name="T28" fmla="*/ 981 h 2515"/>
              <a:gd name="T29" fmla="*/ 926 h 2515"/>
              <a:gd name="T30" fmla="*/ 872 h 2515"/>
              <a:gd name="T31" fmla="*/ 817 h 2515"/>
              <a:gd name="T32" fmla="*/ 763 h 2515"/>
              <a:gd name="T33" fmla="*/ 708 h 2515"/>
              <a:gd name="T34" fmla="*/ 654 h 2515"/>
              <a:gd name="T35" fmla="*/ 599 h 2515"/>
              <a:gd name="T36" fmla="*/ 545 h 2515"/>
              <a:gd name="T37" fmla="*/ 490 h 2515"/>
              <a:gd name="T38" fmla="*/ 436 h 2515"/>
              <a:gd name="T39" fmla="*/ 381 h 2515"/>
              <a:gd name="T40" fmla="*/ 327 h 2515"/>
              <a:gd name="T41" fmla="*/ 272 h 2515"/>
              <a:gd name="T42" fmla="*/ 218 h 2515"/>
              <a:gd name="T43" fmla="*/ 163 h 2515"/>
              <a:gd name="T44" fmla="*/ 109 h 2515"/>
              <a:gd name="T45" fmla="*/ 54 h 2515"/>
              <a:gd name="T46" fmla="*/ 0 h 2515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  <a:cxn ang="0">
                <a:pos x="0" y="T8"/>
              </a:cxn>
              <a:cxn ang="0">
                <a:pos x="0" y="T9"/>
              </a:cxn>
              <a:cxn ang="0">
                <a:pos x="0" y="T10"/>
              </a:cxn>
              <a:cxn ang="0">
                <a:pos x="0" y="T11"/>
              </a:cxn>
              <a:cxn ang="0">
                <a:pos x="0" y="T12"/>
              </a:cxn>
              <a:cxn ang="0">
                <a:pos x="0" y="T13"/>
              </a:cxn>
              <a:cxn ang="0">
                <a:pos x="0" y="T14"/>
              </a:cxn>
              <a:cxn ang="0">
                <a:pos x="0" y="T15"/>
              </a:cxn>
              <a:cxn ang="0">
                <a:pos x="0" y="T16"/>
              </a:cxn>
              <a:cxn ang="0">
                <a:pos x="0" y="T17"/>
              </a:cxn>
              <a:cxn ang="0">
                <a:pos x="0" y="T18"/>
              </a:cxn>
              <a:cxn ang="0">
                <a:pos x="0" y="T19"/>
              </a:cxn>
              <a:cxn ang="0">
                <a:pos x="0" y="T20"/>
              </a:cxn>
              <a:cxn ang="0">
                <a:pos x="0" y="T21"/>
              </a:cxn>
              <a:cxn ang="0">
                <a:pos x="0" y="T22"/>
              </a:cxn>
              <a:cxn ang="0">
                <a:pos x="0" y="T23"/>
              </a:cxn>
              <a:cxn ang="0">
                <a:pos x="0" y="T24"/>
              </a:cxn>
              <a:cxn ang="0">
                <a:pos x="0" y="T25"/>
              </a:cxn>
              <a:cxn ang="0">
                <a:pos x="0" y="T26"/>
              </a:cxn>
              <a:cxn ang="0">
                <a:pos x="0" y="T27"/>
              </a:cxn>
              <a:cxn ang="0">
                <a:pos x="0" y="T28"/>
              </a:cxn>
              <a:cxn ang="0">
                <a:pos x="0" y="T29"/>
              </a:cxn>
              <a:cxn ang="0">
                <a:pos x="0" y="T30"/>
              </a:cxn>
              <a:cxn ang="0">
                <a:pos x="0" y="T31"/>
              </a:cxn>
              <a:cxn ang="0">
                <a:pos x="0" y="T32"/>
              </a:cxn>
              <a:cxn ang="0">
                <a:pos x="0" y="T33"/>
              </a:cxn>
              <a:cxn ang="0">
                <a:pos x="0" y="T34"/>
              </a:cxn>
              <a:cxn ang="0">
                <a:pos x="0" y="T35"/>
              </a:cxn>
              <a:cxn ang="0">
                <a:pos x="0" y="T36"/>
              </a:cxn>
              <a:cxn ang="0">
                <a:pos x="0" y="T37"/>
              </a:cxn>
              <a:cxn ang="0">
                <a:pos x="0" y="T38"/>
              </a:cxn>
              <a:cxn ang="0">
                <a:pos x="0" y="T39"/>
              </a:cxn>
              <a:cxn ang="0">
                <a:pos x="0" y="T40"/>
              </a:cxn>
              <a:cxn ang="0">
                <a:pos x="0" y="T41"/>
              </a:cxn>
              <a:cxn ang="0">
                <a:pos x="0" y="T42"/>
              </a:cxn>
              <a:cxn ang="0">
                <a:pos x="0" y="T43"/>
              </a:cxn>
              <a:cxn ang="0">
                <a:pos x="0" y="T44"/>
              </a:cxn>
              <a:cxn ang="0">
                <a:pos x="0" y="T45"/>
              </a:cxn>
              <a:cxn ang="0">
                <a:pos x="0" y="T46"/>
              </a:cxn>
            </a:cxnLst>
            <a:rect l="0" t="0" r="r" b="b"/>
            <a:pathLst>
              <a:path h="2515">
                <a:moveTo>
                  <a:pt x="0" y="2515"/>
                </a:moveTo>
                <a:lnTo>
                  <a:pt x="0" y="2515"/>
                </a:lnTo>
                <a:lnTo>
                  <a:pt x="0" y="2506"/>
                </a:lnTo>
                <a:moveTo>
                  <a:pt x="0" y="2461"/>
                </a:moveTo>
                <a:lnTo>
                  <a:pt x="0" y="2461"/>
                </a:lnTo>
                <a:lnTo>
                  <a:pt x="0" y="2452"/>
                </a:lnTo>
                <a:moveTo>
                  <a:pt x="0" y="2407"/>
                </a:moveTo>
                <a:lnTo>
                  <a:pt x="0" y="2407"/>
                </a:lnTo>
                <a:lnTo>
                  <a:pt x="0" y="2397"/>
                </a:lnTo>
                <a:moveTo>
                  <a:pt x="0" y="2352"/>
                </a:moveTo>
                <a:lnTo>
                  <a:pt x="0" y="2352"/>
                </a:lnTo>
                <a:lnTo>
                  <a:pt x="0" y="2343"/>
                </a:lnTo>
                <a:moveTo>
                  <a:pt x="0" y="2298"/>
                </a:moveTo>
                <a:lnTo>
                  <a:pt x="0" y="2298"/>
                </a:lnTo>
                <a:lnTo>
                  <a:pt x="0" y="2288"/>
                </a:lnTo>
                <a:moveTo>
                  <a:pt x="0" y="2243"/>
                </a:moveTo>
                <a:lnTo>
                  <a:pt x="0" y="2243"/>
                </a:lnTo>
                <a:lnTo>
                  <a:pt x="0" y="2234"/>
                </a:lnTo>
                <a:moveTo>
                  <a:pt x="0" y="2189"/>
                </a:moveTo>
                <a:lnTo>
                  <a:pt x="0" y="2189"/>
                </a:lnTo>
                <a:lnTo>
                  <a:pt x="0" y="2179"/>
                </a:lnTo>
                <a:moveTo>
                  <a:pt x="0" y="2134"/>
                </a:moveTo>
                <a:lnTo>
                  <a:pt x="0" y="2134"/>
                </a:lnTo>
                <a:lnTo>
                  <a:pt x="0" y="2125"/>
                </a:lnTo>
                <a:moveTo>
                  <a:pt x="0" y="2080"/>
                </a:moveTo>
                <a:lnTo>
                  <a:pt x="0" y="2080"/>
                </a:lnTo>
                <a:lnTo>
                  <a:pt x="0" y="2070"/>
                </a:lnTo>
                <a:moveTo>
                  <a:pt x="0" y="2025"/>
                </a:moveTo>
                <a:lnTo>
                  <a:pt x="0" y="2025"/>
                </a:lnTo>
                <a:lnTo>
                  <a:pt x="0" y="2016"/>
                </a:lnTo>
                <a:moveTo>
                  <a:pt x="0" y="1971"/>
                </a:moveTo>
                <a:lnTo>
                  <a:pt x="0" y="1971"/>
                </a:lnTo>
                <a:lnTo>
                  <a:pt x="0" y="1961"/>
                </a:lnTo>
                <a:moveTo>
                  <a:pt x="0" y="1916"/>
                </a:moveTo>
                <a:lnTo>
                  <a:pt x="0" y="1916"/>
                </a:lnTo>
                <a:lnTo>
                  <a:pt x="0" y="1907"/>
                </a:lnTo>
                <a:moveTo>
                  <a:pt x="0" y="1862"/>
                </a:moveTo>
                <a:lnTo>
                  <a:pt x="0" y="1862"/>
                </a:lnTo>
                <a:lnTo>
                  <a:pt x="0" y="1852"/>
                </a:lnTo>
                <a:moveTo>
                  <a:pt x="0" y="1807"/>
                </a:moveTo>
                <a:lnTo>
                  <a:pt x="0" y="1807"/>
                </a:lnTo>
                <a:lnTo>
                  <a:pt x="0" y="1798"/>
                </a:lnTo>
                <a:moveTo>
                  <a:pt x="0" y="1753"/>
                </a:moveTo>
                <a:lnTo>
                  <a:pt x="0" y="1753"/>
                </a:lnTo>
                <a:lnTo>
                  <a:pt x="0" y="1743"/>
                </a:lnTo>
                <a:moveTo>
                  <a:pt x="0" y="1698"/>
                </a:moveTo>
                <a:lnTo>
                  <a:pt x="0" y="1698"/>
                </a:lnTo>
                <a:lnTo>
                  <a:pt x="0" y="1689"/>
                </a:lnTo>
                <a:moveTo>
                  <a:pt x="0" y="1644"/>
                </a:moveTo>
                <a:lnTo>
                  <a:pt x="0" y="1644"/>
                </a:lnTo>
                <a:lnTo>
                  <a:pt x="0" y="1634"/>
                </a:lnTo>
                <a:moveTo>
                  <a:pt x="0" y="1589"/>
                </a:moveTo>
                <a:lnTo>
                  <a:pt x="0" y="1589"/>
                </a:lnTo>
                <a:lnTo>
                  <a:pt x="0" y="1580"/>
                </a:lnTo>
                <a:moveTo>
                  <a:pt x="0" y="1535"/>
                </a:moveTo>
                <a:lnTo>
                  <a:pt x="0" y="1535"/>
                </a:lnTo>
                <a:lnTo>
                  <a:pt x="0" y="1525"/>
                </a:lnTo>
                <a:moveTo>
                  <a:pt x="0" y="1480"/>
                </a:moveTo>
                <a:lnTo>
                  <a:pt x="0" y="1480"/>
                </a:lnTo>
                <a:lnTo>
                  <a:pt x="0" y="1471"/>
                </a:lnTo>
                <a:moveTo>
                  <a:pt x="0" y="1426"/>
                </a:moveTo>
                <a:lnTo>
                  <a:pt x="0" y="1426"/>
                </a:lnTo>
                <a:lnTo>
                  <a:pt x="0" y="1416"/>
                </a:lnTo>
                <a:moveTo>
                  <a:pt x="0" y="1371"/>
                </a:moveTo>
                <a:lnTo>
                  <a:pt x="0" y="1371"/>
                </a:lnTo>
                <a:lnTo>
                  <a:pt x="0" y="1362"/>
                </a:lnTo>
                <a:moveTo>
                  <a:pt x="0" y="1317"/>
                </a:moveTo>
                <a:lnTo>
                  <a:pt x="0" y="1317"/>
                </a:lnTo>
                <a:lnTo>
                  <a:pt x="0" y="1307"/>
                </a:lnTo>
                <a:moveTo>
                  <a:pt x="0" y="1262"/>
                </a:moveTo>
                <a:lnTo>
                  <a:pt x="0" y="1262"/>
                </a:lnTo>
                <a:lnTo>
                  <a:pt x="0" y="1253"/>
                </a:lnTo>
                <a:moveTo>
                  <a:pt x="0" y="1208"/>
                </a:moveTo>
                <a:lnTo>
                  <a:pt x="0" y="1208"/>
                </a:lnTo>
                <a:lnTo>
                  <a:pt x="0" y="1198"/>
                </a:lnTo>
                <a:moveTo>
                  <a:pt x="0" y="1153"/>
                </a:moveTo>
                <a:lnTo>
                  <a:pt x="0" y="1153"/>
                </a:lnTo>
                <a:lnTo>
                  <a:pt x="0" y="1144"/>
                </a:lnTo>
                <a:moveTo>
                  <a:pt x="0" y="1099"/>
                </a:moveTo>
                <a:lnTo>
                  <a:pt x="0" y="1099"/>
                </a:lnTo>
                <a:lnTo>
                  <a:pt x="0" y="1089"/>
                </a:lnTo>
                <a:moveTo>
                  <a:pt x="0" y="1044"/>
                </a:moveTo>
                <a:lnTo>
                  <a:pt x="0" y="1044"/>
                </a:lnTo>
                <a:lnTo>
                  <a:pt x="0" y="1035"/>
                </a:lnTo>
                <a:moveTo>
                  <a:pt x="0" y="990"/>
                </a:moveTo>
                <a:lnTo>
                  <a:pt x="0" y="990"/>
                </a:lnTo>
                <a:lnTo>
                  <a:pt x="0" y="981"/>
                </a:lnTo>
                <a:moveTo>
                  <a:pt x="0" y="935"/>
                </a:moveTo>
                <a:lnTo>
                  <a:pt x="0" y="935"/>
                </a:lnTo>
                <a:lnTo>
                  <a:pt x="0" y="926"/>
                </a:lnTo>
                <a:moveTo>
                  <a:pt x="0" y="881"/>
                </a:moveTo>
                <a:lnTo>
                  <a:pt x="0" y="881"/>
                </a:lnTo>
                <a:lnTo>
                  <a:pt x="0" y="872"/>
                </a:lnTo>
                <a:moveTo>
                  <a:pt x="0" y="826"/>
                </a:moveTo>
                <a:lnTo>
                  <a:pt x="0" y="826"/>
                </a:lnTo>
                <a:lnTo>
                  <a:pt x="0" y="817"/>
                </a:lnTo>
                <a:moveTo>
                  <a:pt x="0" y="772"/>
                </a:moveTo>
                <a:lnTo>
                  <a:pt x="0" y="772"/>
                </a:lnTo>
                <a:lnTo>
                  <a:pt x="0" y="763"/>
                </a:lnTo>
                <a:moveTo>
                  <a:pt x="0" y="717"/>
                </a:moveTo>
                <a:lnTo>
                  <a:pt x="0" y="717"/>
                </a:lnTo>
                <a:lnTo>
                  <a:pt x="0" y="708"/>
                </a:lnTo>
                <a:moveTo>
                  <a:pt x="0" y="663"/>
                </a:moveTo>
                <a:lnTo>
                  <a:pt x="0" y="663"/>
                </a:lnTo>
                <a:lnTo>
                  <a:pt x="0" y="654"/>
                </a:lnTo>
                <a:moveTo>
                  <a:pt x="0" y="608"/>
                </a:moveTo>
                <a:lnTo>
                  <a:pt x="0" y="608"/>
                </a:lnTo>
                <a:lnTo>
                  <a:pt x="0" y="599"/>
                </a:lnTo>
                <a:moveTo>
                  <a:pt x="0" y="554"/>
                </a:moveTo>
                <a:lnTo>
                  <a:pt x="0" y="554"/>
                </a:lnTo>
                <a:lnTo>
                  <a:pt x="0" y="545"/>
                </a:lnTo>
                <a:moveTo>
                  <a:pt x="0" y="499"/>
                </a:moveTo>
                <a:lnTo>
                  <a:pt x="0" y="499"/>
                </a:lnTo>
                <a:lnTo>
                  <a:pt x="0" y="490"/>
                </a:lnTo>
                <a:moveTo>
                  <a:pt x="0" y="445"/>
                </a:moveTo>
                <a:lnTo>
                  <a:pt x="0" y="445"/>
                </a:lnTo>
                <a:lnTo>
                  <a:pt x="0" y="436"/>
                </a:lnTo>
                <a:moveTo>
                  <a:pt x="0" y="390"/>
                </a:moveTo>
                <a:lnTo>
                  <a:pt x="0" y="390"/>
                </a:lnTo>
                <a:lnTo>
                  <a:pt x="0" y="381"/>
                </a:lnTo>
                <a:moveTo>
                  <a:pt x="0" y="336"/>
                </a:moveTo>
                <a:lnTo>
                  <a:pt x="0" y="336"/>
                </a:lnTo>
                <a:lnTo>
                  <a:pt x="0" y="327"/>
                </a:lnTo>
                <a:moveTo>
                  <a:pt x="0" y="281"/>
                </a:moveTo>
                <a:lnTo>
                  <a:pt x="0" y="281"/>
                </a:lnTo>
                <a:lnTo>
                  <a:pt x="0" y="272"/>
                </a:lnTo>
                <a:moveTo>
                  <a:pt x="0" y="227"/>
                </a:moveTo>
                <a:lnTo>
                  <a:pt x="0" y="227"/>
                </a:lnTo>
                <a:lnTo>
                  <a:pt x="0" y="218"/>
                </a:lnTo>
                <a:moveTo>
                  <a:pt x="0" y="173"/>
                </a:moveTo>
                <a:lnTo>
                  <a:pt x="0" y="173"/>
                </a:lnTo>
                <a:lnTo>
                  <a:pt x="0" y="163"/>
                </a:lnTo>
                <a:moveTo>
                  <a:pt x="0" y="118"/>
                </a:moveTo>
                <a:lnTo>
                  <a:pt x="0" y="118"/>
                </a:lnTo>
                <a:lnTo>
                  <a:pt x="0" y="109"/>
                </a:lnTo>
                <a:moveTo>
                  <a:pt x="0" y="64"/>
                </a:moveTo>
                <a:lnTo>
                  <a:pt x="0" y="64"/>
                </a:lnTo>
                <a:lnTo>
                  <a:pt x="0" y="54"/>
                </a:lnTo>
                <a:moveTo>
                  <a:pt x="0" y="9"/>
                </a:moveTo>
                <a:lnTo>
                  <a:pt x="0" y="9"/>
                </a:lnTo>
                <a:lnTo>
                  <a:pt x="0" y="0"/>
                </a:lnTo>
              </a:path>
            </a:pathLst>
          </a:custGeom>
          <a:noFill/>
          <a:ln w="3175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30" name="Freeform 155"/>
          <p:cNvSpPr>
            <a:spLocks/>
          </p:cNvSpPr>
          <p:nvPr/>
        </p:nvSpPr>
        <p:spPr bwMode="auto">
          <a:xfrm>
            <a:off x="3858420" y="1689902"/>
            <a:ext cx="0" cy="3175"/>
          </a:xfrm>
          <a:custGeom>
            <a:avLst/>
            <a:gdLst>
              <a:gd name="T0" fmla="*/ 4 h 4"/>
              <a:gd name="T1" fmla="*/ 4 h 4"/>
              <a:gd name="T2" fmla="*/ 0 h 4"/>
              <a:gd name="T3" fmla="*/ 0 h 4"/>
              <a:gd name="T4" fmla="*/ 4 h 4"/>
              <a:gd name="T5" fmla="*/ 4 h 4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</a:cxnLst>
            <a:rect l="0" t="0" r="r" b="b"/>
            <a:pathLst>
              <a:path h="4">
                <a:moveTo>
                  <a:pt x="0" y="4"/>
                </a:moveTo>
                <a:lnTo>
                  <a:pt x="0" y="4"/>
                </a:lnTo>
                <a:lnTo>
                  <a:pt x="0" y="0"/>
                </a:lnTo>
                <a:lnTo>
                  <a:pt x="0" y="0"/>
                </a:lnTo>
                <a:lnTo>
                  <a:pt x="0" y="4"/>
                </a:lnTo>
                <a:lnTo>
                  <a:pt x="0" y="4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31" name="Freeform 156"/>
          <p:cNvSpPr>
            <a:spLocks noEditPoints="1"/>
          </p:cNvSpPr>
          <p:nvPr/>
        </p:nvSpPr>
        <p:spPr bwMode="auto">
          <a:xfrm>
            <a:off x="4417220" y="1696252"/>
            <a:ext cx="0" cy="2295525"/>
          </a:xfrm>
          <a:custGeom>
            <a:avLst/>
            <a:gdLst>
              <a:gd name="T0" fmla="*/ 2506 h 2515"/>
              <a:gd name="T1" fmla="*/ 2452 h 2515"/>
              <a:gd name="T2" fmla="*/ 2397 h 2515"/>
              <a:gd name="T3" fmla="*/ 2343 h 2515"/>
              <a:gd name="T4" fmla="*/ 2288 h 2515"/>
              <a:gd name="T5" fmla="*/ 2234 h 2515"/>
              <a:gd name="T6" fmla="*/ 2179 h 2515"/>
              <a:gd name="T7" fmla="*/ 2125 h 2515"/>
              <a:gd name="T8" fmla="*/ 2070 h 2515"/>
              <a:gd name="T9" fmla="*/ 2016 h 2515"/>
              <a:gd name="T10" fmla="*/ 1961 h 2515"/>
              <a:gd name="T11" fmla="*/ 1907 h 2515"/>
              <a:gd name="T12" fmla="*/ 1852 h 2515"/>
              <a:gd name="T13" fmla="*/ 1798 h 2515"/>
              <a:gd name="T14" fmla="*/ 1743 h 2515"/>
              <a:gd name="T15" fmla="*/ 1689 h 2515"/>
              <a:gd name="T16" fmla="*/ 1634 h 2515"/>
              <a:gd name="T17" fmla="*/ 1580 h 2515"/>
              <a:gd name="T18" fmla="*/ 1525 h 2515"/>
              <a:gd name="T19" fmla="*/ 1471 h 2515"/>
              <a:gd name="T20" fmla="*/ 1416 h 2515"/>
              <a:gd name="T21" fmla="*/ 1362 h 2515"/>
              <a:gd name="T22" fmla="*/ 1307 h 2515"/>
              <a:gd name="T23" fmla="*/ 1253 h 2515"/>
              <a:gd name="T24" fmla="*/ 1198 h 2515"/>
              <a:gd name="T25" fmla="*/ 1144 h 2515"/>
              <a:gd name="T26" fmla="*/ 1089 h 2515"/>
              <a:gd name="T27" fmla="*/ 1035 h 2515"/>
              <a:gd name="T28" fmla="*/ 981 h 2515"/>
              <a:gd name="T29" fmla="*/ 926 h 2515"/>
              <a:gd name="T30" fmla="*/ 872 h 2515"/>
              <a:gd name="T31" fmla="*/ 817 h 2515"/>
              <a:gd name="T32" fmla="*/ 763 h 2515"/>
              <a:gd name="T33" fmla="*/ 708 h 2515"/>
              <a:gd name="T34" fmla="*/ 654 h 2515"/>
              <a:gd name="T35" fmla="*/ 599 h 2515"/>
              <a:gd name="T36" fmla="*/ 545 h 2515"/>
              <a:gd name="T37" fmla="*/ 490 h 2515"/>
              <a:gd name="T38" fmla="*/ 436 h 2515"/>
              <a:gd name="T39" fmla="*/ 381 h 2515"/>
              <a:gd name="T40" fmla="*/ 327 h 2515"/>
              <a:gd name="T41" fmla="*/ 272 h 2515"/>
              <a:gd name="T42" fmla="*/ 218 h 2515"/>
              <a:gd name="T43" fmla="*/ 163 h 2515"/>
              <a:gd name="T44" fmla="*/ 109 h 2515"/>
              <a:gd name="T45" fmla="*/ 54 h 2515"/>
              <a:gd name="T46" fmla="*/ 0 h 2515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  <a:cxn ang="0">
                <a:pos x="0" y="T8"/>
              </a:cxn>
              <a:cxn ang="0">
                <a:pos x="0" y="T9"/>
              </a:cxn>
              <a:cxn ang="0">
                <a:pos x="0" y="T10"/>
              </a:cxn>
              <a:cxn ang="0">
                <a:pos x="0" y="T11"/>
              </a:cxn>
              <a:cxn ang="0">
                <a:pos x="0" y="T12"/>
              </a:cxn>
              <a:cxn ang="0">
                <a:pos x="0" y="T13"/>
              </a:cxn>
              <a:cxn ang="0">
                <a:pos x="0" y="T14"/>
              </a:cxn>
              <a:cxn ang="0">
                <a:pos x="0" y="T15"/>
              </a:cxn>
              <a:cxn ang="0">
                <a:pos x="0" y="T16"/>
              </a:cxn>
              <a:cxn ang="0">
                <a:pos x="0" y="T17"/>
              </a:cxn>
              <a:cxn ang="0">
                <a:pos x="0" y="T18"/>
              </a:cxn>
              <a:cxn ang="0">
                <a:pos x="0" y="T19"/>
              </a:cxn>
              <a:cxn ang="0">
                <a:pos x="0" y="T20"/>
              </a:cxn>
              <a:cxn ang="0">
                <a:pos x="0" y="T21"/>
              </a:cxn>
              <a:cxn ang="0">
                <a:pos x="0" y="T22"/>
              </a:cxn>
              <a:cxn ang="0">
                <a:pos x="0" y="T23"/>
              </a:cxn>
              <a:cxn ang="0">
                <a:pos x="0" y="T24"/>
              </a:cxn>
              <a:cxn ang="0">
                <a:pos x="0" y="T25"/>
              </a:cxn>
              <a:cxn ang="0">
                <a:pos x="0" y="T26"/>
              </a:cxn>
              <a:cxn ang="0">
                <a:pos x="0" y="T27"/>
              </a:cxn>
              <a:cxn ang="0">
                <a:pos x="0" y="T28"/>
              </a:cxn>
              <a:cxn ang="0">
                <a:pos x="0" y="T29"/>
              </a:cxn>
              <a:cxn ang="0">
                <a:pos x="0" y="T30"/>
              </a:cxn>
              <a:cxn ang="0">
                <a:pos x="0" y="T31"/>
              </a:cxn>
              <a:cxn ang="0">
                <a:pos x="0" y="T32"/>
              </a:cxn>
              <a:cxn ang="0">
                <a:pos x="0" y="T33"/>
              </a:cxn>
              <a:cxn ang="0">
                <a:pos x="0" y="T34"/>
              </a:cxn>
              <a:cxn ang="0">
                <a:pos x="0" y="T35"/>
              </a:cxn>
              <a:cxn ang="0">
                <a:pos x="0" y="T36"/>
              </a:cxn>
              <a:cxn ang="0">
                <a:pos x="0" y="T37"/>
              </a:cxn>
              <a:cxn ang="0">
                <a:pos x="0" y="T38"/>
              </a:cxn>
              <a:cxn ang="0">
                <a:pos x="0" y="T39"/>
              </a:cxn>
              <a:cxn ang="0">
                <a:pos x="0" y="T40"/>
              </a:cxn>
              <a:cxn ang="0">
                <a:pos x="0" y="T41"/>
              </a:cxn>
              <a:cxn ang="0">
                <a:pos x="0" y="T42"/>
              </a:cxn>
              <a:cxn ang="0">
                <a:pos x="0" y="T43"/>
              </a:cxn>
              <a:cxn ang="0">
                <a:pos x="0" y="T44"/>
              </a:cxn>
              <a:cxn ang="0">
                <a:pos x="0" y="T45"/>
              </a:cxn>
              <a:cxn ang="0">
                <a:pos x="0" y="T46"/>
              </a:cxn>
            </a:cxnLst>
            <a:rect l="0" t="0" r="r" b="b"/>
            <a:pathLst>
              <a:path h="2515">
                <a:moveTo>
                  <a:pt x="0" y="2515"/>
                </a:moveTo>
                <a:lnTo>
                  <a:pt x="0" y="2515"/>
                </a:lnTo>
                <a:lnTo>
                  <a:pt x="0" y="2506"/>
                </a:lnTo>
                <a:moveTo>
                  <a:pt x="0" y="2461"/>
                </a:moveTo>
                <a:lnTo>
                  <a:pt x="0" y="2461"/>
                </a:lnTo>
                <a:lnTo>
                  <a:pt x="0" y="2452"/>
                </a:lnTo>
                <a:moveTo>
                  <a:pt x="0" y="2407"/>
                </a:moveTo>
                <a:lnTo>
                  <a:pt x="0" y="2407"/>
                </a:lnTo>
                <a:lnTo>
                  <a:pt x="0" y="2397"/>
                </a:lnTo>
                <a:moveTo>
                  <a:pt x="0" y="2352"/>
                </a:moveTo>
                <a:lnTo>
                  <a:pt x="0" y="2352"/>
                </a:lnTo>
                <a:lnTo>
                  <a:pt x="0" y="2343"/>
                </a:lnTo>
                <a:moveTo>
                  <a:pt x="0" y="2298"/>
                </a:moveTo>
                <a:lnTo>
                  <a:pt x="0" y="2298"/>
                </a:lnTo>
                <a:lnTo>
                  <a:pt x="0" y="2288"/>
                </a:lnTo>
                <a:moveTo>
                  <a:pt x="0" y="2243"/>
                </a:moveTo>
                <a:lnTo>
                  <a:pt x="0" y="2243"/>
                </a:lnTo>
                <a:lnTo>
                  <a:pt x="0" y="2234"/>
                </a:lnTo>
                <a:moveTo>
                  <a:pt x="0" y="2189"/>
                </a:moveTo>
                <a:lnTo>
                  <a:pt x="0" y="2189"/>
                </a:lnTo>
                <a:lnTo>
                  <a:pt x="0" y="2179"/>
                </a:lnTo>
                <a:moveTo>
                  <a:pt x="0" y="2134"/>
                </a:moveTo>
                <a:lnTo>
                  <a:pt x="0" y="2134"/>
                </a:lnTo>
                <a:lnTo>
                  <a:pt x="0" y="2125"/>
                </a:lnTo>
                <a:moveTo>
                  <a:pt x="0" y="2080"/>
                </a:moveTo>
                <a:lnTo>
                  <a:pt x="0" y="2080"/>
                </a:lnTo>
                <a:lnTo>
                  <a:pt x="0" y="2070"/>
                </a:lnTo>
                <a:moveTo>
                  <a:pt x="0" y="2025"/>
                </a:moveTo>
                <a:lnTo>
                  <a:pt x="0" y="2025"/>
                </a:lnTo>
                <a:lnTo>
                  <a:pt x="0" y="2016"/>
                </a:lnTo>
                <a:moveTo>
                  <a:pt x="0" y="1971"/>
                </a:moveTo>
                <a:lnTo>
                  <a:pt x="0" y="1971"/>
                </a:lnTo>
                <a:lnTo>
                  <a:pt x="0" y="1961"/>
                </a:lnTo>
                <a:moveTo>
                  <a:pt x="0" y="1916"/>
                </a:moveTo>
                <a:lnTo>
                  <a:pt x="0" y="1916"/>
                </a:lnTo>
                <a:lnTo>
                  <a:pt x="0" y="1907"/>
                </a:lnTo>
                <a:moveTo>
                  <a:pt x="0" y="1862"/>
                </a:moveTo>
                <a:lnTo>
                  <a:pt x="0" y="1862"/>
                </a:lnTo>
                <a:lnTo>
                  <a:pt x="0" y="1852"/>
                </a:lnTo>
                <a:moveTo>
                  <a:pt x="0" y="1807"/>
                </a:moveTo>
                <a:lnTo>
                  <a:pt x="0" y="1807"/>
                </a:lnTo>
                <a:lnTo>
                  <a:pt x="0" y="1798"/>
                </a:lnTo>
                <a:moveTo>
                  <a:pt x="0" y="1753"/>
                </a:moveTo>
                <a:lnTo>
                  <a:pt x="0" y="1753"/>
                </a:lnTo>
                <a:lnTo>
                  <a:pt x="0" y="1743"/>
                </a:lnTo>
                <a:moveTo>
                  <a:pt x="0" y="1698"/>
                </a:moveTo>
                <a:lnTo>
                  <a:pt x="0" y="1698"/>
                </a:lnTo>
                <a:lnTo>
                  <a:pt x="0" y="1689"/>
                </a:lnTo>
                <a:moveTo>
                  <a:pt x="0" y="1644"/>
                </a:moveTo>
                <a:lnTo>
                  <a:pt x="0" y="1644"/>
                </a:lnTo>
                <a:lnTo>
                  <a:pt x="0" y="1634"/>
                </a:lnTo>
                <a:moveTo>
                  <a:pt x="0" y="1589"/>
                </a:moveTo>
                <a:lnTo>
                  <a:pt x="0" y="1589"/>
                </a:lnTo>
                <a:lnTo>
                  <a:pt x="0" y="1580"/>
                </a:lnTo>
                <a:moveTo>
                  <a:pt x="0" y="1535"/>
                </a:moveTo>
                <a:lnTo>
                  <a:pt x="0" y="1535"/>
                </a:lnTo>
                <a:lnTo>
                  <a:pt x="0" y="1525"/>
                </a:lnTo>
                <a:moveTo>
                  <a:pt x="0" y="1480"/>
                </a:moveTo>
                <a:lnTo>
                  <a:pt x="0" y="1480"/>
                </a:lnTo>
                <a:lnTo>
                  <a:pt x="0" y="1471"/>
                </a:lnTo>
                <a:moveTo>
                  <a:pt x="0" y="1426"/>
                </a:moveTo>
                <a:lnTo>
                  <a:pt x="0" y="1426"/>
                </a:lnTo>
                <a:lnTo>
                  <a:pt x="0" y="1416"/>
                </a:lnTo>
                <a:moveTo>
                  <a:pt x="0" y="1371"/>
                </a:moveTo>
                <a:lnTo>
                  <a:pt x="0" y="1371"/>
                </a:lnTo>
                <a:lnTo>
                  <a:pt x="0" y="1362"/>
                </a:lnTo>
                <a:moveTo>
                  <a:pt x="0" y="1317"/>
                </a:moveTo>
                <a:lnTo>
                  <a:pt x="0" y="1317"/>
                </a:lnTo>
                <a:lnTo>
                  <a:pt x="0" y="1307"/>
                </a:lnTo>
                <a:moveTo>
                  <a:pt x="0" y="1262"/>
                </a:moveTo>
                <a:lnTo>
                  <a:pt x="0" y="1262"/>
                </a:lnTo>
                <a:lnTo>
                  <a:pt x="0" y="1253"/>
                </a:lnTo>
                <a:moveTo>
                  <a:pt x="0" y="1208"/>
                </a:moveTo>
                <a:lnTo>
                  <a:pt x="0" y="1208"/>
                </a:lnTo>
                <a:lnTo>
                  <a:pt x="0" y="1198"/>
                </a:lnTo>
                <a:moveTo>
                  <a:pt x="0" y="1153"/>
                </a:moveTo>
                <a:lnTo>
                  <a:pt x="0" y="1153"/>
                </a:lnTo>
                <a:lnTo>
                  <a:pt x="0" y="1144"/>
                </a:lnTo>
                <a:moveTo>
                  <a:pt x="0" y="1099"/>
                </a:moveTo>
                <a:lnTo>
                  <a:pt x="0" y="1099"/>
                </a:lnTo>
                <a:lnTo>
                  <a:pt x="0" y="1089"/>
                </a:lnTo>
                <a:moveTo>
                  <a:pt x="0" y="1044"/>
                </a:moveTo>
                <a:lnTo>
                  <a:pt x="0" y="1044"/>
                </a:lnTo>
                <a:lnTo>
                  <a:pt x="0" y="1035"/>
                </a:lnTo>
                <a:moveTo>
                  <a:pt x="0" y="990"/>
                </a:moveTo>
                <a:lnTo>
                  <a:pt x="0" y="990"/>
                </a:lnTo>
                <a:lnTo>
                  <a:pt x="0" y="981"/>
                </a:lnTo>
                <a:moveTo>
                  <a:pt x="0" y="935"/>
                </a:moveTo>
                <a:lnTo>
                  <a:pt x="0" y="935"/>
                </a:lnTo>
                <a:lnTo>
                  <a:pt x="0" y="926"/>
                </a:lnTo>
                <a:moveTo>
                  <a:pt x="0" y="881"/>
                </a:moveTo>
                <a:lnTo>
                  <a:pt x="0" y="881"/>
                </a:lnTo>
                <a:lnTo>
                  <a:pt x="0" y="872"/>
                </a:lnTo>
                <a:moveTo>
                  <a:pt x="0" y="826"/>
                </a:moveTo>
                <a:lnTo>
                  <a:pt x="0" y="826"/>
                </a:lnTo>
                <a:lnTo>
                  <a:pt x="0" y="817"/>
                </a:lnTo>
                <a:moveTo>
                  <a:pt x="0" y="772"/>
                </a:moveTo>
                <a:lnTo>
                  <a:pt x="0" y="772"/>
                </a:lnTo>
                <a:lnTo>
                  <a:pt x="0" y="763"/>
                </a:lnTo>
                <a:moveTo>
                  <a:pt x="0" y="717"/>
                </a:moveTo>
                <a:lnTo>
                  <a:pt x="0" y="717"/>
                </a:lnTo>
                <a:lnTo>
                  <a:pt x="0" y="708"/>
                </a:lnTo>
                <a:moveTo>
                  <a:pt x="0" y="663"/>
                </a:moveTo>
                <a:lnTo>
                  <a:pt x="0" y="663"/>
                </a:lnTo>
                <a:lnTo>
                  <a:pt x="0" y="654"/>
                </a:lnTo>
                <a:moveTo>
                  <a:pt x="0" y="608"/>
                </a:moveTo>
                <a:lnTo>
                  <a:pt x="0" y="608"/>
                </a:lnTo>
                <a:lnTo>
                  <a:pt x="0" y="599"/>
                </a:lnTo>
                <a:moveTo>
                  <a:pt x="0" y="554"/>
                </a:moveTo>
                <a:lnTo>
                  <a:pt x="0" y="554"/>
                </a:lnTo>
                <a:lnTo>
                  <a:pt x="0" y="545"/>
                </a:lnTo>
                <a:moveTo>
                  <a:pt x="0" y="499"/>
                </a:moveTo>
                <a:lnTo>
                  <a:pt x="0" y="499"/>
                </a:lnTo>
                <a:lnTo>
                  <a:pt x="0" y="490"/>
                </a:lnTo>
                <a:moveTo>
                  <a:pt x="0" y="445"/>
                </a:moveTo>
                <a:lnTo>
                  <a:pt x="0" y="445"/>
                </a:lnTo>
                <a:lnTo>
                  <a:pt x="0" y="436"/>
                </a:lnTo>
                <a:moveTo>
                  <a:pt x="0" y="390"/>
                </a:moveTo>
                <a:lnTo>
                  <a:pt x="0" y="390"/>
                </a:lnTo>
                <a:lnTo>
                  <a:pt x="0" y="381"/>
                </a:lnTo>
                <a:moveTo>
                  <a:pt x="0" y="336"/>
                </a:moveTo>
                <a:lnTo>
                  <a:pt x="0" y="336"/>
                </a:lnTo>
                <a:lnTo>
                  <a:pt x="0" y="327"/>
                </a:lnTo>
                <a:moveTo>
                  <a:pt x="0" y="281"/>
                </a:moveTo>
                <a:lnTo>
                  <a:pt x="0" y="281"/>
                </a:lnTo>
                <a:lnTo>
                  <a:pt x="0" y="272"/>
                </a:lnTo>
                <a:moveTo>
                  <a:pt x="0" y="227"/>
                </a:moveTo>
                <a:lnTo>
                  <a:pt x="0" y="227"/>
                </a:lnTo>
                <a:lnTo>
                  <a:pt x="0" y="218"/>
                </a:lnTo>
                <a:moveTo>
                  <a:pt x="0" y="173"/>
                </a:moveTo>
                <a:lnTo>
                  <a:pt x="0" y="173"/>
                </a:lnTo>
                <a:lnTo>
                  <a:pt x="0" y="163"/>
                </a:lnTo>
                <a:moveTo>
                  <a:pt x="0" y="118"/>
                </a:moveTo>
                <a:lnTo>
                  <a:pt x="0" y="118"/>
                </a:lnTo>
                <a:lnTo>
                  <a:pt x="0" y="109"/>
                </a:lnTo>
                <a:moveTo>
                  <a:pt x="0" y="64"/>
                </a:moveTo>
                <a:lnTo>
                  <a:pt x="0" y="64"/>
                </a:lnTo>
                <a:lnTo>
                  <a:pt x="0" y="54"/>
                </a:lnTo>
                <a:moveTo>
                  <a:pt x="0" y="9"/>
                </a:moveTo>
                <a:lnTo>
                  <a:pt x="0" y="9"/>
                </a:lnTo>
                <a:lnTo>
                  <a:pt x="0" y="0"/>
                </a:lnTo>
              </a:path>
            </a:pathLst>
          </a:custGeom>
          <a:noFill/>
          <a:ln w="3175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32" name="Freeform 157"/>
          <p:cNvSpPr>
            <a:spLocks/>
          </p:cNvSpPr>
          <p:nvPr/>
        </p:nvSpPr>
        <p:spPr bwMode="auto">
          <a:xfrm>
            <a:off x="4417220" y="1689902"/>
            <a:ext cx="0" cy="3175"/>
          </a:xfrm>
          <a:custGeom>
            <a:avLst/>
            <a:gdLst>
              <a:gd name="T0" fmla="*/ 4 h 4"/>
              <a:gd name="T1" fmla="*/ 4 h 4"/>
              <a:gd name="T2" fmla="*/ 0 h 4"/>
              <a:gd name="T3" fmla="*/ 0 h 4"/>
              <a:gd name="T4" fmla="*/ 4 h 4"/>
              <a:gd name="T5" fmla="*/ 4 h 4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</a:cxnLst>
            <a:rect l="0" t="0" r="r" b="b"/>
            <a:pathLst>
              <a:path h="4">
                <a:moveTo>
                  <a:pt x="0" y="4"/>
                </a:moveTo>
                <a:lnTo>
                  <a:pt x="0" y="4"/>
                </a:lnTo>
                <a:lnTo>
                  <a:pt x="0" y="0"/>
                </a:lnTo>
                <a:lnTo>
                  <a:pt x="0" y="0"/>
                </a:lnTo>
                <a:lnTo>
                  <a:pt x="0" y="4"/>
                </a:lnTo>
                <a:lnTo>
                  <a:pt x="0" y="4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33" name="Freeform 158"/>
          <p:cNvSpPr>
            <a:spLocks noEditPoints="1"/>
          </p:cNvSpPr>
          <p:nvPr/>
        </p:nvSpPr>
        <p:spPr bwMode="auto">
          <a:xfrm>
            <a:off x="4974432" y="1696252"/>
            <a:ext cx="0" cy="2295525"/>
          </a:xfrm>
          <a:custGeom>
            <a:avLst/>
            <a:gdLst>
              <a:gd name="T0" fmla="*/ 2506 h 2515"/>
              <a:gd name="T1" fmla="*/ 2452 h 2515"/>
              <a:gd name="T2" fmla="*/ 2397 h 2515"/>
              <a:gd name="T3" fmla="*/ 2343 h 2515"/>
              <a:gd name="T4" fmla="*/ 2288 h 2515"/>
              <a:gd name="T5" fmla="*/ 2234 h 2515"/>
              <a:gd name="T6" fmla="*/ 2179 h 2515"/>
              <a:gd name="T7" fmla="*/ 2125 h 2515"/>
              <a:gd name="T8" fmla="*/ 2070 h 2515"/>
              <a:gd name="T9" fmla="*/ 2016 h 2515"/>
              <a:gd name="T10" fmla="*/ 1961 h 2515"/>
              <a:gd name="T11" fmla="*/ 1907 h 2515"/>
              <a:gd name="T12" fmla="*/ 1852 h 2515"/>
              <a:gd name="T13" fmla="*/ 1798 h 2515"/>
              <a:gd name="T14" fmla="*/ 1743 h 2515"/>
              <a:gd name="T15" fmla="*/ 1689 h 2515"/>
              <a:gd name="T16" fmla="*/ 1634 h 2515"/>
              <a:gd name="T17" fmla="*/ 1580 h 2515"/>
              <a:gd name="T18" fmla="*/ 1525 h 2515"/>
              <a:gd name="T19" fmla="*/ 1471 h 2515"/>
              <a:gd name="T20" fmla="*/ 1416 h 2515"/>
              <a:gd name="T21" fmla="*/ 1362 h 2515"/>
              <a:gd name="T22" fmla="*/ 1307 h 2515"/>
              <a:gd name="T23" fmla="*/ 1253 h 2515"/>
              <a:gd name="T24" fmla="*/ 1198 h 2515"/>
              <a:gd name="T25" fmla="*/ 1144 h 2515"/>
              <a:gd name="T26" fmla="*/ 1089 h 2515"/>
              <a:gd name="T27" fmla="*/ 1035 h 2515"/>
              <a:gd name="T28" fmla="*/ 981 h 2515"/>
              <a:gd name="T29" fmla="*/ 926 h 2515"/>
              <a:gd name="T30" fmla="*/ 872 h 2515"/>
              <a:gd name="T31" fmla="*/ 817 h 2515"/>
              <a:gd name="T32" fmla="*/ 763 h 2515"/>
              <a:gd name="T33" fmla="*/ 708 h 2515"/>
              <a:gd name="T34" fmla="*/ 654 h 2515"/>
              <a:gd name="T35" fmla="*/ 599 h 2515"/>
              <a:gd name="T36" fmla="*/ 545 h 2515"/>
              <a:gd name="T37" fmla="*/ 490 h 2515"/>
              <a:gd name="T38" fmla="*/ 436 h 2515"/>
              <a:gd name="T39" fmla="*/ 381 h 2515"/>
              <a:gd name="T40" fmla="*/ 327 h 2515"/>
              <a:gd name="T41" fmla="*/ 272 h 2515"/>
              <a:gd name="T42" fmla="*/ 218 h 2515"/>
              <a:gd name="T43" fmla="*/ 163 h 2515"/>
              <a:gd name="T44" fmla="*/ 109 h 2515"/>
              <a:gd name="T45" fmla="*/ 54 h 2515"/>
              <a:gd name="T46" fmla="*/ 0 h 2515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  <a:cxn ang="0">
                <a:pos x="0" y="T8"/>
              </a:cxn>
              <a:cxn ang="0">
                <a:pos x="0" y="T9"/>
              </a:cxn>
              <a:cxn ang="0">
                <a:pos x="0" y="T10"/>
              </a:cxn>
              <a:cxn ang="0">
                <a:pos x="0" y="T11"/>
              </a:cxn>
              <a:cxn ang="0">
                <a:pos x="0" y="T12"/>
              </a:cxn>
              <a:cxn ang="0">
                <a:pos x="0" y="T13"/>
              </a:cxn>
              <a:cxn ang="0">
                <a:pos x="0" y="T14"/>
              </a:cxn>
              <a:cxn ang="0">
                <a:pos x="0" y="T15"/>
              </a:cxn>
              <a:cxn ang="0">
                <a:pos x="0" y="T16"/>
              </a:cxn>
              <a:cxn ang="0">
                <a:pos x="0" y="T17"/>
              </a:cxn>
              <a:cxn ang="0">
                <a:pos x="0" y="T18"/>
              </a:cxn>
              <a:cxn ang="0">
                <a:pos x="0" y="T19"/>
              </a:cxn>
              <a:cxn ang="0">
                <a:pos x="0" y="T20"/>
              </a:cxn>
              <a:cxn ang="0">
                <a:pos x="0" y="T21"/>
              </a:cxn>
              <a:cxn ang="0">
                <a:pos x="0" y="T22"/>
              </a:cxn>
              <a:cxn ang="0">
                <a:pos x="0" y="T23"/>
              </a:cxn>
              <a:cxn ang="0">
                <a:pos x="0" y="T24"/>
              </a:cxn>
              <a:cxn ang="0">
                <a:pos x="0" y="T25"/>
              </a:cxn>
              <a:cxn ang="0">
                <a:pos x="0" y="T26"/>
              </a:cxn>
              <a:cxn ang="0">
                <a:pos x="0" y="T27"/>
              </a:cxn>
              <a:cxn ang="0">
                <a:pos x="0" y="T28"/>
              </a:cxn>
              <a:cxn ang="0">
                <a:pos x="0" y="T29"/>
              </a:cxn>
              <a:cxn ang="0">
                <a:pos x="0" y="T30"/>
              </a:cxn>
              <a:cxn ang="0">
                <a:pos x="0" y="T31"/>
              </a:cxn>
              <a:cxn ang="0">
                <a:pos x="0" y="T32"/>
              </a:cxn>
              <a:cxn ang="0">
                <a:pos x="0" y="T33"/>
              </a:cxn>
              <a:cxn ang="0">
                <a:pos x="0" y="T34"/>
              </a:cxn>
              <a:cxn ang="0">
                <a:pos x="0" y="T35"/>
              </a:cxn>
              <a:cxn ang="0">
                <a:pos x="0" y="T36"/>
              </a:cxn>
              <a:cxn ang="0">
                <a:pos x="0" y="T37"/>
              </a:cxn>
              <a:cxn ang="0">
                <a:pos x="0" y="T38"/>
              </a:cxn>
              <a:cxn ang="0">
                <a:pos x="0" y="T39"/>
              </a:cxn>
              <a:cxn ang="0">
                <a:pos x="0" y="T40"/>
              </a:cxn>
              <a:cxn ang="0">
                <a:pos x="0" y="T41"/>
              </a:cxn>
              <a:cxn ang="0">
                <a:pos x="0" y="T42"/>
              </a:cxn>
              <a:cxn ang="0">
                <a:pos x="0" y="T43"/>
              </a:cxn>
              <a:cxn ang="0">
                <a:pos x="0" y="T44"/>
              </a:cxn>
              <a:cxn ang="0">
                <a:pos x="0" y="T45"/>
              </a:cxn>
              <a:cxn ang="0">
                <a:pos x="0" y="T46"/>
              </a:cxn>
            </a:cxnLst>
            <a:rect l="0" t="0" r="r" b="b"/>
            <a:pathLst>
              <a:path h="2515">
                <a:moveTo>
                  <a:pt x="0" y="2515"/>
                </a:moveTo>
                <a:lnTo>
                  <a:pt x="0" y="2515"/>
                </a:lnTo>
                <a:lnTo>
                  <a:pt x="0" y="2506"/>
                </a:lnTo>
                <a:moveTo>
                  <a:pt x="0" y="2461"/>
                </a:moveTo>
                <a:lnTo>
                  <a:pt x="0" y="2461"/>
                </a:lnTo>
                <a:lnTo>
                  <a:pt x="0" y="2452"/>
                </a:lnTo>
                <a:moveTo>
                  <a:pt x="0" y="2407"/>
                </a:moveTo>
                <a:lnTo>
                  <a:pt x="0" y="2407"/>
                </a:lnTo>
                <a:lnTo>
                  <a:pt x="0" y="2397"/>
                </a:lnTo>
                <a:moveTo>
                  <a:pt x="0" y="2352"/>
                </a:moveTo>
                <a:lnTo>
                  <a:pt x="0" y="2352"/>
                </a:lnTo>
                <a:lnTo>
                  <a:pt x="0" y="2343"/>
                </a:lnTo>
                <a:moveTo>
                  <a:pt x="0" y="2298"/>
                </a:moveTo>
                <a:lnTo>
                  <a:pt x="0" y="2298"/>
                </a:lnTo>
                <a:lnTo>
                  <a:pt x="0" y="2288"/>
                </a:lnTo>
                <a:moveTo>
                  <a:pt x="0" y="2243"/>
                </a:moveTo>
                <a:lnTo>
                  <a:pt x="0" y="2243"/>
                </a:lnTo>
                <a:lnTo>
                  <a:pt x="0" y="2234"/>
                </a:lnTo>
                <a:moveTo>
                  <a:pt x="0" y="2189"/>
                </a:moveTo>
                <a:lnTo>
                  <a:pt x="0" y="2189"/>
                </a:lnTo>
                <a:lnTo>
                  <a:pt x="0" y="2179"/>
                </a:lnTo>
                <a:moveTo>
                  <a:pt x="0" y="2134"/>
                </a:moveTo>
                <a:lnTo>
                  <a:pt x="0" y="2134"/>
                </a:lnTo>
                <a:lnTo>
                  <a:pt x="0" y="2125"/>
                </a:lnTo>
                <a:moveTo>
                  <a:pt x="0" y="2080"/>
                </a:moveTo>
                <a:lnTo>
                  <a:pt x="0" y="2080"/>
                </a:lnTo>
                <a:lnTo>
                  <a:pt x="0" y="2070"/>
                </a:lnTo>
                <a:moveTo>
                  <a:pt x="0" y="2025"/>
                </a:moveTo>
                <a:lnTo>
                  <a:pt x="0" y="2025"/>
                </a:lnTo>
                <a:lnTo>
                  <a:pt x="0" y="2016"/>
                </a:lnTo>
                <a:moveTo>
                  <a:pt x="0" y="1971"/>
                </a:moveTo>
                <a:lnTo>
                  <a:pt x="0" y="1971"/>
                </a:lnTo>
                <a:lnTo>
                  <a:pt x="0" y="1961"/>
                </a:lnTo>
                <a:moveTo>
                  <a:pt x="0" y="1916"/>
                </a:moveTo>
                <a:lnTo>
                  <a:pt x="0" y="1916"/>
                </a:lnTo>
                <a:lnTo>
                  <a:pt x="0" y="1907"/>
                </a:lnTo>
                <a:moveTo>
                  <a:pt x="0" y="1862"/>
                </a:moveTo>
                <a:lnTo>
                  <a:pt x="0" y="1862"/>
                </a:lnTo>
                <a:lnTo>
                  <a:pt x="0" y="1852"/>
                </a:lnTo>
                <a:moveTo>
                  <a:pt x="0" y="1807"/>
                </a:moveTo>
                <a:lnTo>
                  <a:pt x="0" y="1807"/>
                </a:lnTo>
                <a:lnTo>
                  <a:pt x="0" y="1798"/>
                </a:lnTo>
                <a:moveTo>
                  <a:pt x="0" y="1753"/>
                </a:moveTo>
                <a:lnTo>
                  <a:pt x="0" y="1753"/>
                </a:lnTo>
                <a:lnTo>
                  <a:pt x="0" y="1743"/>
                </a:lnTo>
                <a:moveTo>
                  <a:pt x="0" y="1698"/>
                </a:moveTo>
                <a:lnTo>
                  <a:pt x="0" y="1698"/>
                </a:lnTo>
                <a:lnTo>
                  <a:pt x="0" y="1689"/>
                </a:lnTo>
                <a:moveTo>
                  <a:pt x="0" y="1644"/>
                </a:moveTo>
                <a:lnTo>
                  <a:pt x="0" y="1644"/>
                </a:lnTo>
                <a:lnTo>
                  <a:pt x="0" y="1634"/>
                </a:lnTo>
                <a:moveTo>
                  <a:pt x="0" y="1589"/>
                </a:moveTo>
                <a:lnTo>
                  <a:pt x="0" y="1589"/>
                </a:lnTo>
                <a:lnTo>
                  <a:pt x="0" y="1580"/>
                </a:lnTo>
                <a:moveTo>
                  <a:pt x="0" y="1535"/>
                </a:moveTo>
                <a:lnTo>
                  <a:pt x="0" y="1535"/>
                </a:lnTo>
                <a:lnTo>
                  <a:pt x="0" y="1525"/>
                </a:lnTo>
                <a:moveTo>
                  <a:pt x="0" y="1480"/>
                </a:moveTo>
                <a:lnTo>
                  <a:pt x="0" y="1480"/>
                </a:lnTo>
                <a:lnTo>
                  <a:pt x="0" y="1471"/>
                </a:lnTo>
                <a:moveTo>
                  <a:pt x="0" y="1426"/>
                </a:moveTo>
                <a:lnTo>
                  <a:pt x="0" y="1426"/>
                </a:lnTo>
                <a:lnTo>
                  <a:pt x="0" y="1416"/>
                </a:lnTo>
                <a:moveTo>
                  <a:pt x="0" y="1371"/>
                </a:moveTo>
                <a:lnTo>
                  <a:pt x="0" y="1371"/>
                </a:lnTo>
                <a:lnTo>
                  <a:pt x="0" y="1362"/>
                </a:lnTo>
                <a:moveTo>
                  <a:pt x="0" y="1317"/>
                </a:moveTo>
                <a:lnTo>
                  <a:pt x="0" y="1317"/>
                </a:lnTo>
                <a:lnTo>
                  <a:pt x="0" y="1307"/>
                </a:lnTo>
                <a:moveTo>
                  <a:pt x="0" y="1262"/>
                </a:moveTo>
                <a:lnTo>
                  <a:pt x="0" y="1262"/>
                </a:lnTo>
                <a:lnTo>
                  <a:pt x="0" y="1253"/>
                </a:lnTo>
                <a:moveTo>
                  <a:pt x="0" y="1208"/>
                </a:moveTo>
                <a:lnTo>
                  <a:pt x="0" y="1208"/>
                </a:lnTo>
                <a:lnTo>
                  <a:pt x="0" y="1198"/>
                </a:lnTo>
                <a:moveTo>
                  <a:pt x="0" y="1153"/>
                </a:moveTo>
                <a:lnTo>
                  <a:pt x="0" y="1153"/>
                </a:lnTo>
                <a:lnTo>
                  <a:pt x="0" y="1144"/>
                </a:lnTo>
                <a:moveTo>
                  <a:pt x="0" y="1099"/>
                </a:moveTo>
                <a:lnTo>
                  <a:pt x="0" y="1099"/>
                </a:lnTo>
                <a:lnTo>
                  <a:pt x="0" y="1089"/>
                </a:lnTo>
                <a:moveTo>
                  <a:pt x="0" y="1044"/>
                </a:moveTo>
                <a:lnTo>
                  <a:pt x="0" y="1044"/>
                </a:lnTo>
                <a:lnTo>
                  <a:pt x="0" y="1035"/>
                </a:lnTo>
                <a:moveTo>
                  <a:pt x="0" y="990"/>
                </a:moveTo>
                <a:lnTo>
                  <a:pt x="0" y="990"/>
                </a:lnTo>
                <a:lnTo>
                  <a:pt x="0" y="981"/>
                </a:lnTo>
                <a:moveTo>
                  <a:pt x="0" y="935"/>
                </a:moveTo>
                <a:lnTo>
                  <a:pt x="0" y="935"/>
                </a:lnTo>
                <a:lnTo>
                  <a:pt x="0" y="926"/>
                </a:lnTo>
                <a:moveTo>
                  <a:pt x="0" y="881"/>
                </a:moveTo>
                <a:lnTo>
                  <a:pt x="0" y="881"/>
                </a:lnTo>
                <a:lnTo>
                  <a:pt x="0" y="872"/>
                </a:lnTo>
                <a:moveTo>
                  <a:pt x="0" y="826"/>
                </a:moveTo>
                <a:lnTo>
                  <a:pt x="0" y="826"/>
                </a:lnTo>
                <a:lnTo>
                  <a:pt x="0" y="817"/>
                </a:lnTo>
                <a:moveTo>
                  <a:pt x="0" y="772"/>
                </a:moveTo>
                <a:lnTo>
                  <a:pt x="0" y="772"/>
                </a:lnTo>
                <a:lnTo>
                  <a:pt x="0" y="763"/>
                </a:lnTo>
                <a:moveTo>
                  <a:pt x="0" y="717"/>
                </a:moveTo>
                <a:lnTo>
                  <a:pt x="0" y="717"/>
                </a:lnTo>
                <a:lnTo>
                  <a:pt x="0" y="708"/>
                </a:lnTo>
                <a:moveTo>
                  <a:pt x="0" y="663"/>
                </a:moveTo>
                <a:lnTo>
                  <a:pt x="0" y="663"/>
                </a:lnTo>
                <a:lnTo>
                  <a:pt x="0" y="654"/>
                </a:lnTo>
                <a:moveTo>
                  <a:pt x="0" y="608"/>
                </a:moveTo>
                <a:lnTo>
                  <a:pt x="0" y="608"/>
                </a:lnTo>
                <a:lnTo>
                  <a:pt x="0" y="599"/>
                </a:lnTo>
                <a:moveTo>
                  <a:pt x="0" y="554"/>
                </a:moveTo>
                <a:lnTo>
                  <a:pt x="0" y="554"/>
                </a:lnTo>
                <a:lnTo>
                  <a:pt x="0" y="545"/>
                </a:lnTo>
                <a:moveTo>
                  <a:pt x="0" y="499"/>
                </a:moveTo>
                <a:lnTo>
                  <a:pt x="0" y="499"/>
                </a:lnTo>
                <a:lnTo>
                  <a:pt x="0" y="490"/>
                </a:lnTo>
                <a:moveTo>
                  <a:pt x="0" y="445"/>
                </a:moveTo>
                <a:lnTo>
                  <a:pt x="0" y="445"/>
                </a:lnTo>
                <a:lnTo>
                  <a:pt x="0" y="436"/>
                </a:lnTo>
                <a:moveTo>
                  <a:pt x="0" y="390"/>
                </a:moveTo>
                <a:lnTo>
                  <a:pt x="0" y="390"/>
                </a:lnTo>
                <a:lnTo>
                  <a:pt x="0" y="381"/>
                </a:lnTo>
                <a:moveTo>
                  <a:pt x="0" y="336"/>
                </a:moveTo>
                <a:lnTo>
                  <a:pt x="0" y="336"/>
                </a:lnTo>
                <a:lnTo>
                  <a:pt x="0" y="327"/>
                </a:lnTo>
                <a:moveTo>
                  <a:pt x="0" y="281"/>
                </a:moveTo>
                <a:lnTo>
                  <a:pt x="0" y="281"/>
                </a:lnTo>
                <a:lnTo>
                  <a:pt x="0" y="272"/>
                </a:lnTo>
                <a:moveTo>
                  <a:pt x="0" y="227"/>
                </a:moveTo>
                <a:lnTo>
                  <a:pt x="0" y="227"/>
                </a:lnTo>
                <a:lnTo>
                  <a:pt x="0" y="218"/>
                </a:lnTo>
                <a:moveTo>
                  <a:pt x="0" y="173"/>
                </a:moveTo>
                <a:lnTo>
                  <a:pt x="0" y="173"/>
                </a:lnTo>
                <a:lnTo>
                  <a:pt x="0" y="163"/>
                </a:lnTo>
                <a:moveTo>
                  <a:pt x="0" y="118"/>
                </a:moveTo>
                <a:lnTo>
                  <a:pt x="0" y="118"/>
                </a:lnTo>
                <a:lnTo>
                  <a:pt x="0" y="109"/>
                </a:lnTo>
                <a:moveTo>
                  <a:pt x="0" y="64"/>
                </a:moveTo>
                <a:lnTo>
                  <a:pt x="0" y="64"/>
                </a:lnTo>
                <a:lnTo>
                  <a:pt x="0" y="54"/>
                </a:lnTo>
                <a:moveTo>
                  <a:pt x="0" y="9"/>
                </a:moveTo>
                <a:lnTo>
                  <a:pt x="0" y="9"/>
                </a:lnTo>
                <a:lnTo>
                  <a:pt x="0" y="0"/>
                </a:lnTo>
              </a:path>
            </a:pathLst>
          </a:custGeom>
          <a:noFill/>
          <a:ln w="3175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34" name="Freeform 159"/>
          <p:cNvSpPr>
            <a:spLocks/>
          </p:cNvSpPr>
          <p:nvPr/>
        </p:nvSpPr>
        <p:spPr bwMode="auto">
          <a:xfrm>
            <a:off x="4974432" y="1689902"/>
            <a:ext cx="0" cy="3175"/>
          </a:xfrm>
          <a:custGeom>
            <a:avLst/>
            <a:gdLst>
              <a:gd name="T0" fmla="*/ 4 h 4"/>
              <a:gd name="T1" fmla="*/ 4 h 4"/>
              <a:gd name="T2" fmla="*/ 0 h 4"/>
              <a:gd name="T3" fmla="*/ 0 h 4"/>
              <a:gd name="T4" fmla="*/ 4 h 4"/>
              <a:gd name="T5" fmla="*/ 4 h 4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</a:cxnLst>
            <a:rect l="0" t="0" r="r" b="b"/>
            <a:pathLst>
              <a:path h="4">
                <a:moveTo>
                  <a:pt x="0" y="4"/>
                </a:moveTo>
                <a:lnTo>
                  <a:pt x="0" y="4"/>
                </a:lnTo>
                <a:lnTo>
                  <a:pt x="0" y="0"/>
                </a:lnTo>
                <a:lnTo>
                  <a:pt x="0" y="0"/>
                </a:lnTo>
                <a:lnTo>
                  <a:pt x="0" y="4"/>
                </a:lnTo>
                <a:lnTo>
                  <a:pt x="0" y="4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35" name="Freeform 160"/>
          <p:cNvSpPr>
            <a:spLocks noEditPoints="1"/>
          </p:cNvSpPr>
          <p:nvPr/>
        </p:nvSpPr>
        <p:spPr bwMode="auto">
          <a:xfrm>
            <a:off x="2696370" y="3947327"/>
            <a:ext cx="2297113" cy="0"/>
          </a:xfrm>
          <a:custGeom>
            <a:avLst/>
            <a:gdLst>
              <a:gd name="T0" fmla="*/ 9 w 2515"/>
              <a:gd name="T1" fmla="*/ 63 w 2515"/>
              <a:gd name="T2" fmla="*/ 118 w 2515"/>
              <a:gd name="T3" fmla="*/ 172 w 2515"/>
              <a:gd name="T4" fmla="*/ 227 w 2515"/>
              <a:gd name="T5" fmla="*/ 281 w 2515"/>
              <a:gd name="T6" fmla="*/ 336 w 2515"/>
              <a:gd name="T7" fmla="*/ 390 w 2515"/>
              <a:gd name="T8" fmla="*/ 445 w 2515"/>
              <a:gd name="T9" fmla="*/ 499 w 2515"/>
              <a:gd name="T10" fmla="*/ 554 w 2515"/>
              <a:gd name="T11" fmla="*/ 608 w 2515"/>
              <a:gd name="T12" fmla="*/ 663 w 2515"/>
              <a:gd name="T13" fmla="*/ 717 w 2515"/>
              <a:gd name="T14" fmla="*/ 772 w 2515"/>
              <a:gd name="T15" fmla="*/ 826 w 2515"/>
              <a:gd name="T16" fmla="*/ 881 w 2515"/>
              <a:gd name="T17" fmla="*/ 935 w 2515"/>
              <a:gd name="T18" fmla="*/ 990 w 2515"/>
              <a:gd name="T19" fmla="*/ 1044 w 2515"/>
              <a:gd name="T20" fmla="*/ 1099 w 2515"/>
              <a:gd name="T21" fmla="*/ 1153 w 2515"/>
              <a:gd name="T22" fmla="*/ 1208 w 2515"/>
              <a:gd name="T23" fmla="*/ 1262 w 2515"/>
              <a:gd name="T24" fmla="*/ 1317 w 2515"/>
              <a:gd name="T25" fmla="*/ 1371 w 2515"/>
              <a:gd name="T26" fmla="*/ 1426 w 2515"/>
              <a:gd name="T27" fmla="*/ 1480 w 2515"/>
              <a:gd name="T28" fmla="*/ 1535 w 2515"/>
              <a:gd name="T29" fmla="*/ 1589 w 2515"/>
              <a:gd name="T30" fmla="*/ 1644 w 2515"/>
              <a:gd name="T31" fmla="*/ 1698 w 2515"/>
              <a:gd name="T32" fmla="*/ 1753 w 2515"/>
              <a:gd name="T33" fmla="*/ 1807 w 2515"/>
              <a:gd name="T34" fmla="*/ 1862 w 2515"/>
              <a:gd name="T35" fmla="*/ 1916 w 2515"/>
              <a:gd name="T36" fmla="*/ 1971 w 2515"/>
              <a:gd name="T37" fmla="*/ 2025 w 2515"/>
              <a:gd name="T38" fmla="*/ 2080 w 2515"/>
              <a:gd name="T39" fmla="*/ 2134 w 2515"/>
              <a:gd name="T40" fmla="*/ 2188 w 2515"/>
              <a:gd name="T41" fmla="*/ 2243 w 2515"/>
              <a:gd name="T42" fmla="*/ 2297 w 2515"/>
              <a:gd name="T43" fmla="*/ 2352 w 2515"/>
              <a:gd name="T44" fmla="*/ 2406 w 2515"/>
              <a:gd name="T45" fmla="*/ 2461 w 2515"/>
              <a:gd name="T46" fmla="*/ 2515 w 2515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  <a:cxn ang="0">
                <a:pos x="T4" y="0"/>
              </a:cxn>
              <a:cxn ang="0">
                <a:pos x="T5" y="0"/>
              </a:cxn>
              <a:cxn ang="0">
                <a:pos x="T6" y="0"/>
              </a:cxn>
              <a:cxn ang="0">
                <a:pos x="T7" y="0"/>
              </a:cxn>
              <a:cxn ang="0">
                <a:pos x="T8" y="0"/>
              </a:cxn>
              <a:cxn ang="0">
                <a:pos x="T9" y="0"/>
              </a:cxn>
              <a:cxn ang="0">
                <a:pos x="T10" y="0"/>
              </a:cxn>
              <a:cxn ang="0">
                <a:pos x="T11" y="0"/>
              </a:cxn>
              <a:cxn ang="0">
                <a:pos x="T12" y="0"/>
              </a:cxn>
              <a:cxn ang="0">
                <a:pos x="T13" y="0"/>
              </a:cxn>
              <a:cxn ang="0">
                <a:pos x="T14" y="0"/>
              </a:cxn>
              <a:cxn ang="0">
                <a:pos x="T15" y="0"/>
              </a:cxn>
              <a:cxn ang="0">
                <a:pos x="T16" y="0"/>
              </a:cxn>
              <a:cxn ang="0">
                <a:pos x="T17" y="0"/>
              </a:cxn>
              <a:cxn ang="0">
                <a:pos x="T18" y="0"/>
              </a:cxn>
              <a:cxn ang="0">
                <a:pos x="T19" y="0"/>
              </a:cxn>
              <a:cxn ang="0">
                <a:pos x="T20" y="0"/>
              </a:cxn>
              <a:cxn ang="0">
                <a:pos x="T21" y="0"/>
              </a:cxn>
              <a:cxn ang="0">
                <a:pos x="T22" y="0"/>
              </a:cxn>
              <a:cxn ang="0">
                <a:pos x="T23" y="0"/>
              </a:cxn>
              <a:cxn ang="0">
                <a:pos x="T24" y="0"/>
              </a:cxn>
              <a:cxn ang="0">
                <a:pos x="T25" y="0"/>
              </a:cxn>
              <a:cxn ang="0">
                <a:pos x="T26" y="0"/>
              </a:cxn>
              <a:cxn ang="0">
                <a:pos x="T27" y="0"/>
              </a:cxn>
              <a:cxn ang="0">
                <a:pos x="T28" y="0"/>
              </a:cxn>
              <a:cxn ang="0">
                <a:pos x="T29" y="0"/>
              </a:cxn>
              <a:cxn ang="0">
                <a:pos x="T30" y="0"/>
              </a:cxn>
              <a:cxn ang="0">
                <a:pos x="T31" y="0"/>
              </a:cxn>
              <a:cxn ang="0">
                <a:pos x="T32" y="0"/>
              </a:cxn>
              <a:cxn ang="0">
                <a:pos x="T33" y="0"/>
              </a:cxn>
              <a:cxn ang="0">
                <a:pos x="T34" y="0"/>
              </a:cxn>
              <a:cxn ang="0">
                <a:pos x="T35" y="0"/>
              </a:cxn>
              <a:cxn ang="0">
                <a:pos x="T36" y="0"/>
              </a:cxn>
              <a:cxn ang="0">
                <a:pos x="T37" y="0"/>
              </a:cxn>
              <a:cxn ang="0">
                <a:pos x="T38" y="0"/>
              </a:cxn>
              <a:cxn ang="0">
                <a:pos x="T39" y="0"/>
              </a:cxn>
              <a:cxn ang="0">
                <a:pos x="T40" y="0"/>
              </a:cxn>
              <a:cxn ang="0">
                <a:pos x="T41" y="0"/>
              </a:cxn>
              <a:cxn ang="0">
                <a:pos x="T42" y="0"/>
              </a:cxn>
              <a:cxn ang="0">
                <a:pos x="T43" y="0"/>
              </a:cxn>
              <a:cxn ang="0">
                <a:pos x="T44" y="0"/>
              </a:cxn>
              <a:cxn ang="0">
                <a:pos x="T45" y="0"/>
              </a:cxn>
              <a:cxn ang="0">
                <a:pos x="T46" y="0"/>
              </a:cxn>
            </a:cxnLst>
            <a:rect l="0" t="0" r="r" b="b"/>
            <a:pathLst>
              <a:path w="2515">
                <a:moveTo>
                  <a:pt x="0" y="0"/>
                </a:moveTo>
                <a:lnTo>
                  <a:pt x="0" y="0"/>
                </a:lnTo>
                <a:lnTo>
                  <a:pt x="9" y="0"/>
                </a:lnTo>
                <a:moveTo>
                  <a:pt x="54" y="0"/>
                </a:moveTo>
                <a:lnTo>
                  <a:pt x="54" y="0"/>
                </a:lnTo>
                <a:lnTo>
                  <a:pt x="63" y="0"/>
                </a:lnTo>
                <a:moveTo>
                  <a:pt x="109" y="0"/>
                </a:moveTo>
                <a:lnTo>
                  <a:pt x="109" y="0"/>
                </a:lnTo>
                <a:lnTo>
                  <a:pt x="118" y="0"/>
                </a:lnTo>
                <a:moveTo>
                  <a:pt x="163" y="0"/>
                </a:moveTo>
                <a:lnTo>
                  <a:pt x="163" y="0"/>
                </a:lnTo>
                <a:lnTo>
                  <a:pt x="172" y="0"/>
                </a:lnTo>
                <a:moveTo>
                  <a:pt x="218" y="0"/>
                </a:moveTo>
                <a:lnTo>
                  <a:pt x="218" y="0"/>
                </a:lnTo>
                <a:lnTo>
                  <a:pt x="227" y="0"/>
                </a:lnTo>
                <a:moveTo>
                  <a:pt x="272" y="0"/>
                </a:moveTo>
                <a:lnTo>
                  <a:pt x="272" y="0"/>
                </a:lnTo>
                <a:lnTo>
                  <a:pt x="281" y="0"/>
                </a:lnTo>
                <a:moveTo>
                  <a:pt x="327" y="0"/>
                </a:moveTo>
                <a:lnTo>
                  <a:pt x="327" y="0"/>
                </a:lnTo>
                <a:lnTo>
                  <a:pt x="336" y="0"/>
                </a:lnTo>
                <a:moveTo>
                  <a:pt x="381" y="0"/>
                </a:moveTo>
                <a:lnTo>
                  <a:pt x="381" y="0"/>
                </a:lnTo>
                <a:lnTo>
                  <a:pt x="390" y="0"/>
                </a:lnTo>
                <a:moveTo>
                  <a:pt x="436" y="0"/>
                </a:moveTo>
                <a:lnTo>
                  <a:pt x="436" y="0"/>
                </a:lnTo>
                <a:lnTo>
                  <a:pt x="445" y="0"/>
                </a:lnTo>
                <a:moveTo>
                  <a:pt x="490" y="0"/>
                </a:moveTo>
                <a:lnTo>
                  <a:pt x="490" y="0"/>
                </a:lnTo>
                <a:lnTo>
                  <a:pt x="499" y="0"/>
                </a:lnTo>
                <a:moveTo>
                  <a:pt x="545" y="0"/>
                </a:moveTo>
                <a:lnTo>
                  <a:pt x="545" y="0"/>
                </a:lnTo>
                <a:lnTo>
                  <a:pt x="554" y="0"/>
                </a:lnTo>
                <a:moveTo>
                  <a:pt x="599" y="0"/>
                </a:moveTo>
                <a:lnTo>
                  <a:pt x="599" y="0"/>
                </a:lnTo>
                <a:lnTo>
                  <a:pt x="608" y="0"/>
                </a:lnTo>
                <a:moveTo>
                  <a:pt x="653" y="0"/>
                </a:moveTo>
                <a:lnTo>
                  <a:pt x="653" y="0"/>
                </a:lnTo>
                <a:lnTo>
                  <a:pt x="663" y="0"/>
                </a:lnTo>
                <a:moveTo>
                  <a:pt x="708" y="0"/>
                </a:moveTo>
                <a:lnTo>
                  <a:pt x="708" y="0"/>
                </a:lnTo>
                <a:lnTo>
                  <a:pt x="717" y="0"/>
                </a:lnTo>
                <a:moveTo>
                  <a:pt x="762" y="0"/>
                </a:moveTo>
                <a:lnTo>
                  <a:pt x="762" y="0"/>
                </a:lnTo>
                <a:lnTo>
                  <a:pt x="772" y="0"/>
                </a:lnTo>
                <a:moveTo>
                  <a:pt x="817" y="0"/>
                </a:moveTo>
                <a:lnTo>
                  <a:pt x="817" y="0"/>
                </a:lnTo>
                <a:lnTo>
                  <a:pt x="826" y="0"/>
                </a:lnTo>
                <a:moveTo>
                  <a:pt x="871" y="0"/>
                </a:moveTo>
                <a:lnTo>
                  <a:pt x="871" y="0"/>
                </a:lnTo>
                <a:lnTo>
                  <a:pt x="881" y="0"/>
                </a:lnTo>
                <a:moveTo>
                  <a:pt x="926" y="0"/>
                </a:moveTo>
                <a:lnTo>
                  <a:pt x="926" y="0"/>
                </a:lnTo>
                <a:lnTo>
                  <a:pt x="935" y="0"/>
                </a:lnTo>
                <a:moveTo>
                  <a:pt x="980" y="0"/>
                </a:moveTo>
                <a:lnTo>
                  <a:pt x="980" y="0"/>
                </a:lnTo>
                <a:lnTo>
                  <a:pt x="990" y="0"/>
                </a:lnTo>
                <a:moveTo>
                  <a:pt x="1035" y="0"/>
                </a:moveTo>
                <a:lnTo>
                  <a:pt x="1035" y="0"/>
                </a:lnTo>
                <a:lnTo>
                  <a:pt x="1044" y="0"/>
                </a:lnTo>
                <a:moveTo>
                  <a:pt x="1089" y="0"/>
                </a:moveTo>
                <a:lnTo>
                  <a:pt x="1089" y="0"/>
                </a:lnTo>
                <a:lnTo>
                  <a:pt x="1099" y="0"/>
                </a:lnTo>
                <a:moveTo>
                  <a:pt x="1144" y="0"/>
                </a:moveTo>
                <a:lnTo>
                  <a:pt x="1144" y="0"/>
                </a:lnTo>
                <a:lnTo>
                  <a:pt x="1153" y="0"/>
                </a:lnTo>
                <a:moveTo>
                  <a:pt x="1198" y="0"/>
                </a:moveTo>
                <a:lnTo>
                  <a:pt x="1198" y="0"/>
                </a:lnTo>
                <a:lnTo>
                  <a:pt x="1208" y="0"/>
                </a:lnTo>
                <a:moveTo>
                  <a:pt x="1253" y="0"/>
                </a:moveTo>
                <a:lnTo>
                  <a:pt x="1253" y="0"/>
                </a:lnTo>
                <a:lnTo>
                  <a:pt x="1262" y="0"/>
                </a:lnTo>
                <a:moveTo>
                  <a:pt x="1307" y="0"/>
                </a:moveTo>
                <a:lnTo>
                  <a:pt x="1307" y="0"/>
                </a:lnTo>
                <a:lnTo>
                  <a:pt x="1317" y="0"/>
                </a:lnTo>
                <a:moveTo>
                  <a:pt x="1362" y="0"/>
                </a:moveTo>
                <a:lnTo>
                  <a:pt x="1362" y="0"/>
                </a:lnTo>
                <a:lnTo>
                  <a:pt x="1371" y="0"/>
                </a:lnTo>
                <a:moveTo>
                  <a:pt x="1416" y="0"/>
                </a:moveTo>
                <a:lnTo>
                  <a:pt x="1416" y="0"/>
                </a:lnTo>
                <a:lnTo>
                  <a:pt x="1426" y="0"/>
                </a:lnTo>
                <a:moveTo>
                  <a:pt x="1471" y="0"/>
                </a:moveTo>
                <a:lnTo>
                  <a:pt x="1471" y="0"/>
                </a:lnTo>
                <a:lnTo>
                  <a:pt x="1480" y="0"/>
                </a:lnTo>
                <a:moveTo>
                  <a:pt x="1525" y="0"/>
                </a:moveTo>
                <a:lnTo>
                  <a:pt x="1525" y="0"/>
                </a:lnTo>
                <a:lnTo>
                  <a:pt x="1535" y="0"/>
                </a:lnTo>
                <a:moveTo>
                  <a:pt x="1580" y="0"/>
                </a:moveTo>
                <a:lnTo>
                  <a:pt x="1580" y="0"/>
                </a:lnTo>
                <a:lnTo>
                  <a:pt x="1589" y="0"/>
                </a:lnTo>
                <a:moveTo>
                  <a:pt x="1634" y="0"/>
                </a:moveTo>
                <a:lnTo>
                  <a:pt x="1634" y="0"/>
                </a:lnTo>
                <a:lnTo>
                  <a:pt x="1644" y="0"/>
                </a:lnTo>
                <a:moveTo>
                  <a:pt x="1689" y="0"/>
                </a:moveTo>
                <a:lnTo>
                  <a:pt x="1689" y="0"/>
                </a:lnTo>
                <a:lnTo>
                  <a:pt x="1698" y="0"/>
                </a:lnTo>
                <a:moveTo>
                  <a:pt x="1743" y="0"/>
                </a:moveTo>
                <a:lnTo>
                  <a:pt x="1743" y="0"/>
                </a:lnTo>
                <a:lnTo>
                  <a:pt x="1753" y="0"/>
                </a:lnTo>
                <a:moveTo>
                  <a:pt x="1798" y="0"/>
                </a:moveTo>
                <a:lnTo>
                  <a:pt x="1798" y="0"/>
                </a:lnTo>
                <a:lnTo>
                  <a:pt x="1807" y="0"/>
                </a:lnTo>
                <a:moveTo>
                  <a:pt x="1852" y="0"/>
                </a:moveTo>
                <a:lnTo>
                  <a:pt x="1852" y="0"/>
                </a:lnTo>
                <a:lnTo>
                  <a:pt x="1862" y="0"/>
                </a:lnTo>
                <a:moveTo>
                  <a:pt x="1907" y="0"/>
                </a:moveTo>
                <a:lnTo>
                  <a:pt x="1907" y="0"/>
                </a:lnTo>
                <a:lnTo>
                  <a:pt x="1916" y="0"/>
                </a:lnTo>
                <a:moveTo>
                  <a:pt x="1961" y="0"/>
                </a:moveTo>
                <a:lnTo>
                  <a:pt x="1961" y="0"/>
                </a:lnTo>
                <a:lnTo>
                  <a:pt x="1971" y="0"/>
                </a:lnTo>
                <a:moveTo>
                  <a:pt x="2016" y="0"/>
                </a:moveTo>
                <a:lnTo>
                  <a:pt x="2016" y="0"/>
                </a:lnTo>
                <a:lnTo>
                  <a:pt x="2025" y="0"/>
                </a:lnTo>
                <a:moveTo>
                  <a:pt x="2070" y="0"/>
                </a:moveTo>
                <a:lnTo>
                  <a:pt x="2070" y="0"/>
                </a:lnTo>
                <a:lnTo>
                  <a:pt x="2080" y="0"/>
                </a:lnTo>
                <a:moveTo>
                  <a:pt x="2125" y="0"/>
                </a:moveTo>
                <a:lnTo>
                  <a:pt x="2125" y="0"/>
                </a:lnTo>
                <a:lnTo>
                  <a:pt x="2134" y="0"/>
                </a:lnTo>
                <a:moveTo>
                  <a:pt x="2179" y="0"/>
                </a:moveTo>
                <a:lnTo>
                  <a:pt x="2179" y="0"/>
                </a:lnTo>
                <a:lnTo>
                  <a:pt x="2188" y="0"/>
                </a:lnTo>
                <a:moveTo>
                  <a:pt x="2234" y="0"/>
                </a:moveTo>
                <a:lnTo>
                  <a:pt x="2234" y="0"/>
                </a:lnTo>
                <a:lnTo>
                  <a:pt x="2243" y="0"/>
                </a:lnTo>
                <a:moveTo>
                  <a:pt x="2288" y="0"/>
                </a:moveTo>
                <a:lnTo>
                  <a:pt x="2288" y="0"/>
                </a:lnTo>
                <a:lnTo>
                  <a:pt x="2297" y="0"/>
                </a:lnTo>
                <a:moveTo>
                  <a:pt x="2343" y="0"/>
                </a:moveTo>
                <a:lnTo>
                  <a:pt x="2343" y="0"/>
                </a:lnTo>
                <a:lnTo>
                  <a:pt x="2352" y="0"/>
                </a:lnTo>
                <a:moveTo>
                  <a:pt x="2397" y="0"/>
                </a:moveTo>
                <a:lnTo>
                  <a:pt x="2397" y="0"/>
                </a:lnTo>
                <a:lnTo>
                  <a:pt x="2406" y="0"/>
                </a:lnTo>
                <a:moveTo>
                  <a:pt x="2452" y="0"/>
                </a:moveTo>
                <a:lnTo>
                  <a:pt x="2452" y="0"/>
                </a:lnTo>
                <a:lnTo>
                  <a:pt x="2461" y="0"/>
                </a:lnTo>
                <a:moveTo>
                  <a:pt x="2506" y="0"/>
                </a:moveTo>
                <a:lnTo>
                  <a:pt x="2506" y="0"/>
                </a:lnTo>
                <a:lnTo>
                  <a:pt x="2515" y="0"/>
                </a:lnTo>
              </a:path>
            </a:pathLst>
          </a:custGeom>
          <a:noFill/>
          <a:ln w="3175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36" name="Freeform 161"/>
          <p:cNvSpPr>
            <a:spLocks/>
          </p:cNvSpPr>
          <p:nvPr/>
        </p:nvSpPr>
        <p:spPr bwMode="auto">
          <a:xfrm>
            <a:off x="4998245" y="3944152"/>
            <a:ext cx="0" cy="4763"/>
          </a:xfrm>
          <a:custGeom>
            <a:avLst/>
            <a:gdLst>
              <a:gd name="T0" fmla="*/ 4 h 4"/>
              <a:gd name="T1" fmla="*/ 4 h 4"/>
              <a:gd name="T2" fmla="*/ 0 h 4"/>
              <a:gd name="T3" fmla="*/ 0 h 4"/>
              <a:gd name="T4" fmla="*/ 4 h 4"/>
              <a:gd name="T5" fmla="*/ 4 h 4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</a:cxnLst>
            <a:rect l="0" t="0" r="r" b="b"/>
            <a:pathLst>
              <a:path h="4">
                <a:moveTo>
                  <a:pt x="0" y="4"/>
                </a:moveTo>
                <a:lnTo>
                  <a:pt x="0" y="4"/>
                </a:lnTo>
                <a:lnTo>
                  <a:pt x="0" y="0"/>
                </a:lnTo>
                <a:lnTo>
                  <a:pt x="0" y="0"/>
                </a:lnTo>
                <a:lnTo>
                  <a:pt x="0" y="4"/>
                </a:lnTo>
                <a:lnTo>
                  <a:pt x="0" y="4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37" name="Freeform 162"/>
          <p:cNvSpPr>
            <a:spLocks noEditPoints="1"/>
          </p:cNvSpPr>
          <p:nvPr/>
        </p:nvSpPr>
        <p:spPr bwMode="auto">
          <a:xfrm>
            <a:off x="2696370" y="3388527"/>
            <a:ext cx="2297113" cy="0"/>
          </a:xfrm>
          <a:custGeom>
            <a:avLst/>
            <a:gdLst>
              <a:gd name="T0" fmla="*/ 9 w 2515"/>
              <a:gd name="T1" fmla="*/ 63 w 2515"/>
              <a:gd name="T2" fmla="*/ 118 w 2515"/>
              <a:gd name="T3" fmla="*/ 172 w 2515"/>
              <a:gd name="T4" fmla="*/ 227 w 2515"/>
              <a:gd name="T5" fmla="*/ 281 w 2515"/>
              <a:gd name="T6" fmla="*/ 336 w 2515"/>
              <a:gd name="T7" fmla="*/ 390 w 2515"/>
              <a:gd name="T8" fmla="*/ 445 w 2515"/>
              <a:gd name="T9" fmla="*/ 499 w 2515"/>
              <a:gd name="T10" fmla="*/ 554 w 2515"/>
              <a:gd name="T11" fmla="*/ 608 w 2515"/>
              <a:gd name="T12" fmla="*/ 663 w 2515"/>
              <a:gd name="T13" fmla="*/ 717 w 2515"/>
              <a:gd name="T14" fmla="*/ 772 w 2515"/>
              <a:gd name="T15" fmla="*/ 826 w 2515"/>
              <a:gd name="T16" fmla="*/ 881 w 2515"/>
              <a:gd name="T17" fmla="*/ 935 w 2515"/>
              <a:gd name="T18" fmla="*/ 990 w 2515"/>
              <a:gd name="T19" fmla="*/ 1044 w 2515"/>
              <a:gd name="T20" fmla="*/ 1099 w 2515"/>
              <a:gd name="T21" fmla="*/ 1153 w 2515"/>
              <a:gd name="T22" fmla="*/ 1208 w 2515"/>
              <a:gd name="T23" fmla="*/ 1262 w 2515"/>
              <a:gd name="T24" fmla="*/ 1317 w 2515"/>
              <a:gd name="T25" fmla="*/ 1371 w 2515"/>
              <a:gd name="T26" fmla="*/ 1426 w 2515"/>
              <a:gd name="T27" fmla="*/ 1480 w 2515"/>
              <a:gd name="T28" fmla="*/ 1535 w 2515"/>
              <a:gd name="T29" fmla="*/ 1589 w 2515"/>
              <a:gd name="T30" fmla="*/ 1644 w 2515"/>
              <a:gd name="T31" fmla="*/ 1698 w 2515"/>
              <a:gd name="T32" fmla="*/ 1753 w 2515"/>
              <a:gd name="T33" fmla="*/ 1807 w 2515"/>
              <a:gd name="T34" fmla="*/ 1862 w 2515"/>
              <a:gd name="T35" fmla="*/ 1916 w 2515"/>
              <a:gd name="T36" fmla="*/ 1971 w 2515"/>
              <a:gd name="T37" fmla="*/ 2025 w 2515"/>
              <a:gd name="T38" fmla="*/ 2080 w 2515"/>
              <a:gd name="T39" fmla="*/ 2134 w 2515"/>
              <a:gd name="T40" fmla="*/ 2188 w 2515"/>
              <a:gd name="T41" fmla="*/ 2243 w 2515"/>
              <a:gd name="T42" fmla="*/ 2297 w 2515"/>
              <a:gd name="T43" fmla="*/ 2352 w 2515"/>
              <a:gd name="T44" fmla="*/ 2406 w 2515"/>
              <a:gd name="T45" fmla="*/ 2461 w 2515"/>
              <a:gd name="T46" fmla="*/ 2515 w 2515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  <a:cxn ang="0">
                <a:pos x="T4" y="0"/>
              </a:cxn>
              <a:cxn ang="0">
                <a:pos x="T5" y="0"/>
              </a:cxn>
              <a:cxn ang="0">
                <a:pos x="T6" y="0"/>
              </a:cxn>
              <a:cxn ang="0">
                <a:pos x="T7" y="0"/>
              </a:cxn>
              <a:cxn ang="0">
                <a:pos x="T8" y="0"/>
              </a:cxn>
              <a:cxn ang="0">
                <a:pos x="T9" y="0"/>
              </a:cxn>
              <a:cxn ang="0">
                <a:pos x="T10" y="0"/>
              </a:cxn>
              <a:cxn ang="0">
                <a:pos x="T11" y="0"/>
              </a:cxn>
              <a:cxn ang="0">
                <a:pos x="T12" y="0"/>
              </a:cxn>
              <a:cxn ang="0">
                <a:pos x="T13" y="0"/>
              </a:cxn>
              <a:cxn ang="0">
                <a:pos x="T14" y="0"/>
              </a:cxn>
              <a:cxn ang="0">
                <a:pos x="T15" y="0"/>
              </a:cxn>
              <a:cxn ang="0">
                <a:pos x="T16" y="0"/>
              </a:cxn>
              <a:cxn ang="0">
                <a:pos x="T17" y="0"/>
              </a:cxn>
              <a:cxn ang="0">
                <a:pos x="T18" y="0"/>
              </a:cxn>
              <a:cxn ang="0">
                <a:pos x="T19" y="0"/>
              </a:cxn>
              <a:cxn ang="0">
                <a:pos x="T20" y="0"/>
              </a:cxn>
              <a:cxn ang="0">
                <a:pos x="T21" y="0"/>
              </a:cxn>
              <a:cxn ang="0">
                <a:pos x="T22" y="0"/>
              </a:cxn>
              <a:cxn ang="0">
                <a:pos x="T23" y="0"/>
              </a:cxn>
              <a:cxn ang="0">
                <a:pos x="T24" y="0"/>
              </a:cxn>
              <a:cxn ang="0">
                <a:pos x="T25" y="0"/>
              </a:cxn>
              <a:cxn ang="0">
                <a:pos x="T26" y="0"/>
              </a:cxn>
              <a:cxn ang="0">
                <a:pos x="T27" y="0"/>
              </a:cxn>
              <a:cxn ang="0">
                <a:pos x="T28" y="0"/>
              </a:cxn>
              <a:cxn ang="0">
                <a:pos x="T29" y="0"/>
              </a:cxn>
              <a:cxn ang="0">
                <a:pos x="T30" y="0"/>
              </a:cxn>
              <a:cxn ang="0">
                <a:pos x="T31" y="0"/>
              </a:cxn>
              <a:cxn ang="0">
                <a:pos x="T32" y="0"/>
              </a:cxn>
              <a:cxn ang="0">
                <a:pos x="T33" y="0"/>
              </a:cxn>
              <a:cxn ang="0">
                <a:pos x="T34" y="0"/>
              </a:cxn>
              <a:cxn ang="0">
                <a:pos x="T35" y="0"/>
              </a:cxn>
              <a:cxn ang="0">
                <a:pos x="T36" y="0"/>
              </a:cxn>
              <a:cxn ang="0">
                <a:pos x="T37" y="0"/>
              </a:cxn>
              <a:cxn ang="0">
                <a:pos x="T38" y="0"/>
              </a:cxn>
              <a:cxn ang="0">
                <a:pos x="T39" y="0"/>
              </a:cxn>
              <a:cxn ang="0">
                <a:pos x="T40" y="0"/>
              </a:cxn>
              <a:cxn ang="0">
                <a:pos x="T41" y="0"/>
              </a:cxn>
              <a:cxn ang="0">
                <a:pos x="T42" y="0"/>
              </a:cxn>
              <a:cxn ang="0">
                <a:pos x="T43" y="0"/>
              </a:cxn>
              <a:cxn ang="0">
                <a:pos x="T44" y="0"/>
              </a:cxn>
              <a:cxn ang="0">
                <a:pos x="T45" y="0"/>
              </a:cxn>
              <a:cxn ang="0">
                <a:pos x="T46" y="0"/>
              </a:cxn>
            </a:cxnLst>
            <a:rect l="0" t="0" r="r" b="b"/>
            <a:pathLst>
              <a:path w="2515">
                <a:moveTo>
                  <a:pt x="0" y="0"/>
                </a:moveTo>
                <a:lnTo>
                  <a:pt x="0" y="0"/>
                </a:lnTo>
                <a:lnTo>
                  <a:pt x="9" y="0"/>
                </a:lnTo>
                <a:moveTo>
                  <a:pt x="54" y="0"/>
                </a:moveTo>
                <a:lnTo>
                  <a:pt x="54" y="0"/>
                </a:lnTo>
                <a:lnTo>
                  <a:pt x="63" y="0"/>
                </a:lnTo>
                <a:moveTo>
                  <a:pt x="109" y="0"/>
                </a:moveTo>
                <a:lnTo>
                  <a:pt x="109" y="0"/>
                </a:lnTo>
                <a:lnTo>
                  <a:pt x="118" y="0"/>
                </a:lnTo>
                <a:moveTo>
                  <a:pt x="163" y="0"/>
                </a:moveTo>
                <a:lnTo>
                  <a:pt x="163" y="0"/>
                </a:lnTo>
                <a:lnTo>
                  <a:pt x="172" y="0"/>
                </a:lnTo>
                <a:moveTo>
                  <a:pt x="218" y="0"/>
                </a:moveTo>
                <a:lnTo>
                  <a:pt x="218" y="0"/>
                </a:lnTo>
                <a:lnTo>
                  <a:pt x="227" y="0"/>
                </a:lnTo>
                <a:moveTo>
                  <a:pt x="272" y="0"/>
                </a:moveTo>
                <a:lnTo>
                  <a:pt x="272" y="0"/>
                </a:lnTo>
                <a:lnTo>
                  <a:pt x="281" y="0"/>
                </a:lnTo>
                <a:moveTo>
                  <a:pt x="327" y="0"/>
                </a:moveTo>
                <a:lnTo>
                  <a:pt x="327" y="0"/>
                </a:lnTo>
                <a:lnTo>
                  <a:pt x="336" y="0"/>
                </a:lnTo>
                <a:moveTo>
                  <a:pt x="381" y="0"/>
                </a:moveTo>
                <a:lnTo>
                  <a:pt x="381" y="0"/>
                </a:lnTo>
                <a:lnTo>
                  <a:pt x="390" y="0"/>
                </a:lnTo>
                <a:moveTo>
                  <a:pt x="436" y="0"/>
                </a:moveTo>
                <a:lnTo>
                  <a:pt x="436" y="0"/>
                </a:lnTo>
                <a:lnTo>
                  <a:pt x="445" y="0"/>
                </a:lnTo>
                <a:moveTo>
                  <a:pt x="490" y="0"/>
                </a:moveTo>
                <a:lnTo>
                  <a:pt x="490" y="0"/>
                </a:lnTo>
                <a:lnTo>
                  <a:pt x="499" y="0"/>
                </a:lnTo>
                <a:moveTo>
                  <a:pt x="545" y="0"/>
                </a:moveTo>
                <a:lnTo>
                  <a:pt x="545" y="0"/>
                </a:lnTo>
                <a:lnTo>
                  <a:pt x="554" y="0"/>
                </a:lnTo>
                <a:moveTo>
                  <a:pt x="599" y="0"/>
                </a:moveTo>
                <a:lnTo>
                  <a:pt x="599" y="0"/>
                </a:lnTo>
                <a:lnTo>
                  <a:pt x="608" y="0"/>
                </a:lnTo>
                <a:moveTo>
                  <a:pt x="653" y="0"/>
                </a:moveTo>
                <a:lnTo>
                  <a:pt x="653" y="0"/>
                </a:lnTo>
                <a:lnTo>
                  <a:pt x="663" y="0"/>
                </a:lnTo>
                <a:moveTo>
                  <a:pt x="708" y="0"/>
                </a:moveTo>
                <a:lnTo>
                  <a:pt x="708" y="0"/>
                </a:lnTo>
                <a:lnTo>
                  <a:pt x="717" y="0"/>
                </a:lnTo>
                <a:moveTo>
                  <a:pt x="762" y="0"/>
                </a:moveTo>
                <a:lnTo>
                  <a:pt x="762" y="0"/>
                </a:lnTo>
                <a:lnTo>
                  <a:pt x="772" y="0"/>
                </a:lnTo>
                <a:moveTo>
                  <a:pt x="817" y="0"/>
                </a:moveTo>
                <a:lnTo>
                  <a:pt x="817" y="0"/>
                </a:lnTo>
                <a:lnTo>
                  <a:pt x="826" y="0"/>
                </a:lnTo>
                <a:moveTo>
                  <a:pt x="871" y="0"/>
                </a:moveTo>
                <a:lnTo>
                  <a:pt x="871" y="0"/>
                </a:lnTo>
                <a:lnTo>
                  <a:pt x="881" y="0"/>
                </a:lnTo>
                <a:moveTo>
                  <a:pt x="926" y="0"/>
                </a:moveTo>
                <a:lnTo>
                  <a:pt x="926" y="0"/>
                </a:lnTo>
                <a:lnTo>
                  <a:pt x="935" y="0"/>
                </a:lnTo>
                <a:moveTo>
                  <a:pt x="980" y="0"/>
                </a:moveTo>
                <a:lnTo>
                  <a:pt x="980" y="0"/>
                </a:lnTo>
                <a:lnTo>
                  <a:pt x="990" y="0"/>
                </a:lnTo>
                <a:moveTo>
                  <a:pt x="1035" y="0"/>
                </a:moveTo>
                <a:lnTo>
                  <a:pt x="1035" y="0"/>
                </a:lnTo>
                <a:lnTo>
                  <a:pt x="1044" y="0"/>
                </a:lnTo>
                <a:moveTo>
                  <a:pt x="1089" y="0"/>
                </a:moveTo>
                <a:lnTo>
                  <a:pt x="1089" y="0"/>
                </a:lnTo>
                <a:lnTo>
                  <a:pt x="1099" y="0"/>
                </a:lnTo>
                <a:moveTo>
                  <a:pt x="1144" y="0"/>
                </a:moveTo>
                <a:lnTo>
                  <a:pt x="1144" y="0"/>
                </a:lnTo>
                <a:lnTo>
                  <a:pt x="1153" y="0"/>
                </a:lnTo>
                <a:moveTo>
                  <a:pt x="1198" y="0"/>
                </a:moveTo>
                <a:lnTo>
                  <a:pt x="1198" y="0"/>
                </a:lnTo>
                <a:lnTo>
                  <a:pt x="1208" y="0"/>
                </a:lnTo>
                <a:moveTo>
                  <a:pt x="1253" y="0"/>
                </a:moveTo>
                <a:lnTo>
                  <a:pt x="1253" y="0"/>
                </a:lnTo>
                <a:lnTo>
                  <a:pt x="1262" y="0"/>
                </a:lnTo>
                <a:moveTo>
                  <a:pt x="1307" y="0"/>
                </a:moveTo>
                <a:lnTo>
                  <a:pt x="1307" y="0"/>
                </a:lnTo>
                <a:lnTo>
                  <a:pt x="1317" y="0"/>
                </a:lnTo>
                <a:moveTo>
                  <a:pt x="1362" y="0"/>
                </a:moveTo>
                <a:lnTo>
                  <a:pt x="1362" y="0"/>
                </a:lnTo>
                <a:lnTo>
                  <a:pt x="1371" y="0"/>
                </a:lnTo>
                <a:moveTo>
                  <a:pt x="1416" y="0"/>
                </a:moveTo>
                <a:lnTo>
                  <a:pt x="1416" y="0"/>
                </a:lnTo>
                <a:lnTo>
                  <a:pt x="1426" y="0"/>
                </a:lnTo>
                <a:moveTo>
                  <a:pt x="1471" y="0"/>
                </a:moveTo>
                <a:lnTo>
                  <a:pt x="1471" y="0"/>
                </a:lnTo>
                <a:lnTo>
                  <a:pt x="1480" y="0"/>
                </a:lnTo>
                <a:moveTo>
                  <a:pt x="1525" y="0"/>
                </a:moveTo>
                <a:lnTo>
                  <a:pt x="1525" y="0"/>
                </a:lnTo>
                <a:lnTo>
                  <a:pt x="1535" y="0"/>
                </a:lnTo>
                <a:moveTo>
                  <a:pt x="1580" y="0"/>
                </a:moveTo>
                <a:lnTo>
                  <a:pt x="1580" y="0"/>
                </a:lnTo>
                <a:lnTo>
                  <a:pt x="1589" y="0"/>
                </a:lnTo>
                <a:moveTo>
                  <a:pt x="1634" y="0"/>
                </a:moveTo>
                <a:lnTo>
                  <a:pt x="1634" y="0"/>
                </a:lnTo>
                <a:lnTo>
                  <a:pt x="1644" y="0"/>
                </a:lnTo>
                <a:moveTo>
                  <a:pt x="1689" y="0"/>
                </a:moveTo>
                <a:lnTo>
                  <a:pt x="1689" y="0"/>
                </a:lnTo>
                <a:lnTo>
                  <a:pt x="1698" y="0"/>
                </a:lnTo>
                <a:moveTo>
                  <a:pt x="1743" y="0"/>
                </a:moveTo>
                <a:lnTo>
                  <a:pt x="1743" y="0"/>
                </a:lnTo>
                <a:lnTo>
                  <a:pt x="1753" y="0"/>
                </a:lnTo>
                <a:moveTo>
                  <a:pt x="1798" y="0"/>
                </a:moveTo>
                <a:lnTo>
                  <a:pt x="1798" y="0"/>
                </a:lnTo>
                <a:lnTo>
                  <a:pt x="1807" y="0"/>
                </a:lnTo>
                <a:moveTo>
                  <a:pt x="1852" y="0"/>
                </a:moveTo>
                <a:lnTo>
                  <a:pt x="1852" y="0"/>
                </a:lnTo>
                <a:lnTo>
                  <a:pt x="1862" y="0"/>
                </a:lnTo>
                <a:moveTo>
                  <a:pt x="1907" y="0"/>
                </a:moveTo>
                <a:lnTo>
                  <a:pt x="1907" y="0"/>
                </a:lnTo>
                <a:lnTo>
                  <a:pt x="1916" y="0"/>
                </a:lnTo>
                <a:moveTo>
                  <a:pt x="1961" y="0"/>
                </a:moveTo>
                <a:lnTo>
                  <a:pt x="1961" y="0"/>
                </a:lnTo>
                <a:lnTo>
                  <a:pt x="1971" y="0"/>
                </a:lnTo>
                <a:moveTo>
                  <a:pt x="2016" y="0"/>
                </a:moveTo>
                <a:lnTo>
                  <a:pt x="2016" y="0"/>
                </a:lnTo>
                <a:lnTo>
                  <a:pt x="2025" y="0"/>
                </a:lnTo>
                <a:moveTo>
                  <a:pt x="2070" y="0"/>
                </a:moveTo>
                <a:lnTo>
                  <a:pt x="2070" y="0"/>
                </a:lnTo>
                <a:lnTo>
                  <a:pt x="2080" y="0"/>
                </a:lnTo>
                <a:moveTo>
                  <a:pt x="2125" y="0"/>
                </a:moveTo>
                <a:lnTo>
                  <a:pt x="2125" y="0"/>
                </a:lnTo>
                <a:lnTo>
                  <a:pt x="2134" y="0"/>
                </a:lnTo>
                <a:moveTo>
                  <a:pt x="2179" y="0"/>
                </a:moveTo>
                <a:lnTo>
                  <a:pt x="2179" y="0"/>
                </a:lnTo>
                <a:lnTo>
                  <a:pt x="2188" y="0"/>
                </a:lnTo>
                <a:moveTo>
                  <a:pt x="2234" y="0"/>
                </a:moveTo>
                <a:lnTo>
                  <a:pt x="2234" y="0"/>
                </a:lnTo>
                <a:lnTo>
                  <a:pt x="2243" y="0"/>
                </a:lnTo>
                <a:moveTo>
                  <a:pt x="2288" y="0"/>
                </a:moveTo>
                <a:lnTo>
                  <a:pt x="2288" y="0"/>
                </a:lnTo>
                <a:lnTo>
                  <a:pt x="2297" y="0"/>
                </a:lnTo>
                <a:moveTo>
                  <a:pt x="2343" y="0"/>
                </a:moveTo>
                <a:lnTo>
                  <a:pt x="2343" y="0"/>
                </a:lnTo>
                <a:lnTo>
                  <a:pt x="2352" y="0"/>
                </a:lnTo>
                <a:moveTo>
                  <a:pt x="2397" y="0"/>
                </a:moveTo>
                <a:lnTo>
                  <a:pt x="2397" y="0"/>
                </a:lnTo>
                <a:lnTo>
                  <a:pt x="2406" y="0"/>
                </a:lnTo>
                <a:moveTo>
                  <a:pt x="2452" y="0"/>
                </a:moveTo>
                <a:lnTo>
                  <a:pt x="2452" y="0"/>
                </a:lnTo>
                <a:lnTo>
                  <a:pt x="2461" y="0"/>
                </a:lnTo>
                <a:moveTo>
                  <a:pt x="2506" y="0"/>
                </a:moveTo>
                <a:lnTo>
                  <a:pt x="2506" y="0"/>
                </a:lnTo>
                <a:lnTo>
                  <a:pt x="2515" y="0"/>
                </a:lnTo>
              </a:path>
            </a:pathLst>
          </a:custGeom>
          <a:noFill/>
          <a:ln w="3175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38" name="Freeform 163"/>
          <p:cNvSpPr>
            <a:spLocks/>
          </p:cNvSpPr>
          <p:nvPr/>
        </p:nvSpPr>
        <p:spPr bwMode="auto">
          <a:xfrm>
            <a:off x="4998245" y="3386940"/>
            <a:ext cx="0" cy="3175"/>
          </a:xfrm>
          <a:custGeom>
            <a:avLst/>
            <a:gdLst>
              <a:gd name="T0" fmla="*/ 4 h 4"/>
              <a:gd name="T1" fmla="*/ 4 h 4"/>
              <a:gd name="T2" fmla="*/ 0 h 4"/>
              <a:gd name="T3" fmla="*/ 0 h 4"/>
              <a:gd name="T4" fmla="*/ 4 h 4"/>
              <a:gd name="T5" fmla="*/ 4 h 4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</a:cxnLst>
            <a:rect l="0" t="0" r="r" b="b"/>
            <a:pathLst>
              <a:path h="4">
                <a:moveTo>
                  <a:pt x="0" y="4"/>
                </a:moveTo>
                <a:lnTo>
                  <a:pt x="0" y="4"/>
                </a:lnTo>
                <a:lnTo>
                  <a:pt x="0" y="0"/>
                </a:lnTo>
                <a:lnTo>
                  <a:pt x="0" y="0"/>
                </a:lnTo>
                <a:lnTo>
                  <a:pt x="0" y="4"/>
                </a:lnTo>
                <a:lnTo>
                  <a:pt x="0" y="4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39" name="Freeform 164"/>
          <p:cNvSpPr>
            <a:spLocks noEditPoints="1"/>
          </p:cNvSpPr>
          <p:nvPr/>
        </p:nvSpPr>
        <p:spPr bwMode="auto">
          <a:xfrm>
            <a:off x="2696370" y="2831315"/>
            <a:ext cx="2297113" cy="0"/>
          </a:xfrm>
          <a:custGeom>
            <a:avLst/>
            <a:gdLst>
              <a:gd name="T0" fmla="*/ 9 w 2515"/>
              <a:gd name="T1" fmla="*/ 63 w 2515"/>
              <a:gd name="T2" fmla="*/ 118 w 2515"/>
              <a:gd name="T3" fmla="*/ 172 w 2515"/>
              <a:gd name="T4" fmla="*/ 227 w 2515"/>
              <a:gd name="T5" fmla="*/ 281 w 2515"/>
              <a:gd name="T6" fmla="*/ 336 w 2515"/>
              <a:gd name="T7" fmla="*/ 390 w 2515"/>
              <a:gd name="T8" fmla="*/ 445 w 2515"/>
              <a:gd name="T9" fmla="*/ 499 w 2515"/>
              <a:gd name="T10" fmla="*/ 554 w 2515"/>
              <a:gd name="T11" fmla="*/ 608 w 2515"/>
              <a:gd name="T12" fmla="*/ 663 w 2515"/>
              <a:gd name="T13" fmla="*/ 717 w 2515"/>
              <a:gd name="T14" fmla="*/ 772 w 2515"/>
              <a:gd name="T15" fmla="*/ 826 w 2515"/>
              <a:gd name="T16" fmla="*/ 881 w 2515"/>
              <a:gd name="T17" fmla="*/ 935 w 2515"/>
              <a:gd name="T18" fmla="*/ 990 w 2515"/>
              <a:gd name="T19" fmla="*/ 1044 w 2515"/>
              <a:gd name="T20" fmla="*/ 1099 w 2515"/>
              <a:gd name="T21" fmla="*/ 1153 w 2515"/>
              <a:gd name="T22" fmla="*/ 1208 w 2515"/>
              <a:gd name="T23" fmla="*/ 1262 w 2515"/>
              <a:gd name="T24" fmla="*/ 1317 w 2515"/>
              <a:gd name="T25" fmla="*/ 1371 w 2515"/>
              <a:gd name="T26" fmla="*/ 1426 w 2515"/>
              <a:gd name="T27" fmla="*/ 1480 w 2515"/>
              <a:gd name="T28" fmla="*/ 1535 w 2515"/>
              <a:gd name="T29" fmla="*/ 1589 w 2515"/>
              <a:gd name="T30" fmla="*/ 1644 w 2515"/>
              <a:gd name="T31" fmla="*/ 1698 w 2515"/>
              <a:gd name="T32" fmla="*/ 1753 w 2515"/>
              <a:gd name="T33" fmla="*/ 1807 w 2515"/>
              <a:gd name="T34" fmla="*/ 1862 w 2515"/>
              <a:gd name="T35" fmla="*/ 1916 w 2515"/>
              <a:gd name="T36" fmla="*/ 1971 w 2515"/>
              <a:gd name="T37" fmla="*/ 2025 w 2515"/>
              <a:gd name="T38" fmla="*/ 2080 w 2515"/>
              <a:gd name="T39" fmla="*/ 2134 w 2515"/>
              <a:gd name="T40" fmla="*/ 2188 w 2515"/>
              <a:gd name="T41" fmla="*/ 2243 w 2515"/>
              <a:gd name="T42" fmla="*/ 2297 w 2515"/>
              <a:gd name="T43" fmla="*/ 2352 w 2515"/>
              <a:gd name="T44" fmla="*/ 2406 w 2515"/>
              <a:gd name="T45" fmla="*/ 2461 w 2515"/>
              <a:gd name="T46" fmla="*/ 2515 w 2515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  <a:cxn ang="0">
                <a:pos x="T4" y="0"/>
              </a:cxn>
              <a:cxn ang="0">
                <a:pos x="T5" y="0"/>
              </a:cxn>
              <a:cxn ang="0">
                <a:pos x="T6" y="0"/>
              </a:cxn>
              <a:cxn ang="0">
                <a:pos x="T7" y="0"/>
              </a:cxn>
              <a:cxn ang="0">
                <a:pos x="T8" y="0"/>
              </a:cxn>
              <a:cxn ang="0">
                <a:pos x="T9" y="0"/>
              </a:cxn>
              <a:cxn ang="0">
                <a:pos x="T10" y="0"/>
              </a:cxn>
              <a:cxn ang="0">
                <a:pos x="T11" y="0"/>
              </a:cxn>
              <a:cxn ang="0">
                <a:pos x="T12" y="0"/>
              </a:cxn>
              <a:cxn ang="0">
                <a:pos x="T13" y="0"/>
              </a:cxn>
              <a:cxn ang="0">
                <a:pos x="T14" y="0"/>
              </a:cxn>
              <a:cxn ang="0">
                <a:pos x="T15" y="0"/>
              </a:cxn>
              <a:cxn ang="0">
                <a:pos x="T16" y="0"/>
              </a:cxn>
              <a:cxn ang="0">
                <a:pos x="T17" y="0"/>
              </a:cxn>
              <a:cxn ang="0">
                <a:pos x="T18" y="0"/>
              </a:cxn>
              <a:cxn ang="0">
                <a:pos x="T19" y="0"/>
              </a:cxn>
              <a:cxn ang="0">
                <a:pos x="T20" y="0"/>
              </a:cxn>
              <a:cxn ang="0">
                <a:pos x="T21" y="0"/>
              </a:cxn>
              <a:cxn ang="0">
                <a:pos x="T22" y="0"/>
              </a:cxn>
              <a:cxn ang="0">
                <a:pos x="T23" y="0"/>
              </a:cxn>
              <a:cxn ang="0">
                <a:pos x="T24" y="0"/>
              </a:cxn>
              <a:cxn ang="0">
                <a:pos x="T25" y="0"/>
              </a:cxn>
              <a:cxn ang="0">
                <a:pos x="T26" y="0"/>
              </a:cxn>
              <a:cxn ang="0">
                <a:pos x="T27" y="0"/>
              </a:cxn>
              <a:cxn ang="0">
                <a:pos x="T28" y="0"/>
              </a:cxn>
              <a:cxn ang="0">
                <a:pos x="T29" y="0"/>
              </a:cxn>
              <a:cxn ang="0">
                <a:pos x="T30" y="0"/>
              </a:cxn>
              <a:cxn ang="0">
                <a:pos x="T31" y="0"/>
              </a:cxn>
              <a:cxn ang="0">
                <a:pos x="T32" y="0"/>
              </a:cxn>
              <a:cxn ang="0">
                <a:pos x="T33" y="0"/>
              </a:cxn>
              <a:cxn ang="0">
                <a:pos x="T34" y="0"/>
              </a:cxn>
              <a:cxn ang="0">
                <a:pos x="T35" y="0"/>
              </a:cxn>
              <a:cxn ang="0">
                <a:pos x="T36" y="0"/>
              </a:cxn>
              <a:cxn ang="0">
                <a:pos x="T37" y="0"/>
              </a:cxn>
              <a:cxn ang="0">
                <a:pos x="T38" y="0"/>
              </a:cxn>
              <a:cxn ang="0">
                <a:pos x="T39" y="0"/>
              </a:cxn>
              <a:cxn ang="0">
                <a:pos x="T40" y="0"/>
              </a:cxn>
              <a:cxn ang="0">
                <a:pos x="T41" y="0"/>
              </a:cxn>
              <a:cxn ang="0">
                <a:pos x="T42" y="0"/>
              </a:cxn>
              <a:cxn ang="0">
                <a:pos x="T43" y="0"/>
              </a:cxn>
              <a:cxn ang="0">
                <a:pos x="T44" y="0"/>
              </a:cxn>
              <a:cxn ang="0">
                <a:pos x="T45" y="0"/>
              </a:cxn>
              <a:cxn ang="0">
                <a:pos x="T46" y="0"/>
              </a:cxn>
            </a:cxnLst>
            <a:rect l="0" t="0" r="r" b="b"/>
            <a:pathLst>
              <a:path w="2515">
                <a:moveTo>
                  <a:pt x="0" y="0"/>
                </a:moveTo>
                <a:lnTo>
                  <a:pt x="0" y="0"/>
                </a:lnTo>
                <a:lnTo>
                  <a:pt x="9" y="0"/>
                </a:lnTo>
                <a:moveTo>
                  <a:pt x="54" y="0"/>
                </a:moveTo>
                <a:lnTo>
                  <a:pt x="54" y="0"/>
                </a:lnTo>
                <a:lnTo>
                  <a:pt x="63" y="0"/>
                </a:lnTo>
                <a:moveTo>
                  <a:pt x="109" y="0"/>
                </a:moveTo>
                <a:lnTo>
                  <a:pt x="109" y="0"/>
                </a:lnTo>
                <a:lnTo>
                  <a:pt x="118" y="0"/>
                </a:lnTo>
                <a:moveTo>
                  <a:pt x="163" y="0"/>
                </a:moveTo>
                <a:lnTo>
                  <a:pt x="163" y="0"/>
                </a:lnTo>
                <a:lnTo>
                  <a:pt x="172" y="0"/>
                </a:lnTo>
                <a:moveTo>
                  <a:pt x="218" y="0"/>
                </a:moveTo>
                <a:lnTo>
                  <a:pt x="218" y="0"/>
                </a:lnTo>
                <a:lnTo>
                  <a:pt x="227" y="0"/>
                </a:lnTo>
                <a:moveTo>
                  <a:pt x="272" y="0"/>
                </a:moveTo>
                <a:lnTo>
                  <a:pt x="272" y="0"/>
                </a:lnTo>
                <a:lnTo>
                  <a:pt x="281" y="0"/>
                </a:lnTo>
                <a:moveTo>
                  <a:pt x="327" y="0"/>
                </a:moveTo>
                <a:lnTo>
                  <a:pt x="327" y="0"/>
                </a:lnTo>
                <a:lnTo>
                  <a:pt x="336" y="0"/>
                </a:lnTo>
                <a:moveTo>
                  <a:pt x="381" y="0"/>
                </a:moveTo>
                <a:lnTo>
                  <a:pt x="381" y="0"/>
                </a:lnTo>
                <a:lnTo>
                  <a:pt x="390" y="0"/>
                </a:lnTo>
                <a:moveTo>
                  <a:pt x="436" y="0"/>
                </a:moveTo>
                <a:lnTo>
                  <a:pt x="436" y="0"/>
                </a:lnTo>
                <a:lnTo>
                  <a:pt x="445" y="0"/>
                </a:lnTo>
                <a:moveTo>
                  <a:pt x="490" y="0"/>
                </a:moveTo>
                <a:lnTo>
                  <a:pt x="490" y="0"/>
                </a:lnTo>
                <a:lnTo>
                  <a:pt x="499" y="0"/>
                </a:lnTo>
                <a:moveTo>
                  <a:pt x="545" y="0"/>
                </a:moveTo>
                <a:lnTo>
                  <a:pt x="545" y="0"/>
                </a:lnTo>
                <a:lnTo>
                  <a:pt x="554" y="0"/>
                </a:lnTo>
                <a:moveTo>
                  <a:pt x="599" y="0"/>
                </a:moveTo>
                <a:lnTo>
                  <a:pt x="599" y="0"/>
                </a:lnTo>
                <a:lnTo>
                  <a:pt x="608" y="0"/>
                </a:lnTo>
                <a:moveTo>
                  <a:pt x="653" y="0"/>
                </a:moveTo>
                <a:lnTo>
                  <a:pt x="653" y="0"/>
                </a:lnTo>
                <a:lnTo>
                  <a:pt x="663" y="0"/>
                </a:lnTo>
                <a:moveTo>
                  <a:pt x="708" y="0"/>
                </a:moveTo>
                <a:lnTo>
                  <a:pt x="708" y="0"/>
                </a:lnTo>
                <a:lnTo>
                  <a:pt x="717" y="0"/>
                </a:lnTo>
                <a:moveTo>
                  <a:pt x="762" y="0"/>
                </a:moveTo>
                <a:lnTo>
                  <a:pt x="762" y="0"/>
                </a:lnTo>
                <a:lnTo>
                  <a:pt x="772" y="0"/>
                </a:lnTo>
                <a:moveTo>
                  <a:pt x="817" y="0"/>
                </a:moveTo>
                <a:lnTo>
                  <a:pt x="817" y="0"/>
                </a:lnTo>
                <a:lnTo>
                  <a:pt x="826" y="0"/>
                </a:lnTo>
                <a:moveTo>
                  <a:pt x="871" y="0"/>
                </a:moveTo>
                <a:lnTo>
                  <a:pt x="871" y="0"/>
                </a:lnTo>
                <a:lnTo>
                  <a:pt x="881" y="0"/>
                </a:lnTo>
                <a:moveTo>
                  <a:pt x="926" y="0"/>
                </a:moveTo>
                <a:lnTo>
                  <a:pt x="926" y="0"/>
                </a:lnTo>
                <a:lnTo>
                  <a:pt x="935" y="0"/>
                </a:lnTo>
                <a:moveTo>
                  <a:pt x="980" y="0"/>
                </a:moveTo>
                <a:lnTo>
                  <a:pt x="980" y="0"/>
                </a:lnTo>
                <a:lnTo>
                  <a:pt x="990" y="0"/>
                </a:lnTo>
                <a:moveTo>
                  <a:pt x="1035" y="0"/>
                </a:moveTo>
                <a:lnTo>
                  <a:pt x="1035" y="0"/>
                </a:lnTo>
                <a:lnTo>
                  <a:pt x="1044" y="0"/>
                </a:lnTo>
                <a:moveTo>
                  <a:pt x="1089" y="0"/>
                </a:moveTo>
                <a:lnTo>
                  <a:pt x="1089" y="0"/>
                </a:lnTo>
                <a:lnTo>
                  <a:pt x="1099" y="0"/>
                </a:lnTo>
                <a:moveTo>
                  <a:pt x="1144" y="0"/>
                </a:moveTo>
                <a:lnTo>
                  <a:pt x="1144" y="0"/>
                </a:lnTo>
                <a:lnTo>
                  <a:pt x="1153" y="0"/>
                </a:lnTo>
                <a:moveTo>
                  <a:pt x="1198" y="0"/>
                </a:moveTo>
                <a:lnTo>
                  <a:pt x="1198" y="0"/>
                </a:lnTo>
                <a:lnTo>
                  <a:pt x="1208" y="0"/>
                </a:lnTo>
                <a:moveTo>
                  <a:pt x="1253" y="0"/>
                </a:moveTo>
                <a:lnTo>
                  <a:pt x="1253" y="0"/>
                </a:lnTo>
                <a:lnTo>
                  <a:pt x="1262" y="0"/>
                </a:lnTo>
                <a:moveTo>
                  <a:pt x="1307" y="0"/>
                </a:moveTo>
                <a:lnTo>
                  <a:pt x="1307" y="0"/>
                </a:lnTo>
                <a:lnTo>
                  <a:pt x="1317" y="0"/>
                </a:lnTo>
                <a:moveTo>
                  <a:pt x="1362" y="0"/>
                </a:moveTo>
                <a:lnTo>
                  <a:pt x="1362" y="0"/>
                </a:lnTo>
                <a:lnTo>
                  <a:pt x="1371" y="0"/>
                </a:lnTo>
                <a:moveTo>
                  <a:pt x="1416" y="0"/>
                </a:moveTo>
                <a:lnTo>
                  <a:pt x="1416" y="0"/>
                </a:lnTo>
                <a:lnTo>
                  <a:pt x="1426" y="0"/>
                </a:lnTo>
                <a:moveTo>
                  <a:pt x="1471" y="0"/>
                </a:moveTo>
                <a:lnTo>
                  <a:pt x="1471" y="0"/>
                </a:lnTo>
                <a:lnTo>
                  <a:pt x="1480" y="0"/>
                </a:lnTo>
                <a:moveTo>
                  <a:pt x="1525" y="0"/>
                </a:moveTo>
                <a:lnTo>
                  <a:pt x="1525" y="0"/>
                </a:lnTo>
                <a:lnTo>
                  <a:pt x="1535" y="0"/>
                </a:lnTo>
                <a:moveTo>
                  <a:pt x="1580" y="0"/>
                </a:moveTo>
                <a:lnTo>
                  <a:pt x="1580" y="0"/>
                </a:lnTo>
                <a:lnTo>
                  <a:pt x="1589" y="0"/>
                </a:lnTo>
                <a:moveTo>
                  <a:pt x="1634" y="0"/>
                </a:moveTo>
                <a:lnTo>
                  <a:pt x="1634" y="0"/>
                </a:lnTo>
                <a:lnTo>
                  <a:pt x="1644" y="0"/>
                </a:lnTo>
                <a:moveTo>
                  <a:pt x="1689" y="0"/>
                </a:moveTo>
                <a:lnTo>
                  <a:pt x="1689" y="0"/>
                </a:lnTo>
                <a:lnTo>
                  <a:pt x="1698" y="0"/>
                </a:lnTo>
                <a:moveTo>
                  <a:pt x="1743" y="0"/>
                </a:moveTo>
                <a:lnTo>
                  <a:pt x="1743" y="0"/>
                </a:lnTo>
                <a:lnTo>
                  <a:pt x="1753" y="0"/>
                </a:lnTo>
                <a:moveTo>
                  <a:pt x="1798" y="0"/>
                </a:moveTo>
                <a:lnTo>
                  <a:pt x="1798" y="0"/>
                </a:lnTo>
                <a:lnTo>
                  <a:pt x="1807" y="0"/>
                </a:lnTo>
                <a:moveTo>
                  <a:pt x="1852" y="0"/>
                </a:moveTo>
                <a:lnTo>
                  <a:pt x="1852" y="0"/>
                </a:lnTo>
                <a:lnTo>
                  <a:pt x="1862" y="0"/>
                </a:lnTo>
                <a:moveTo>
                  <a:pt x="1907" y="0"/>
                </a:moveTo>
                <a:lnTo>
                  <a:pt x="1907" y="0"/>
                </a:lnTo>
                <a:lnTo>
                  <a:pt x="1916" y="0"/>
                </a:lnTo>
                <a:moveTo>
                  <a:pt x="1961" y="0"/>
                </a:moveTo>
                <a:lnTo>
                  <a:pt x="1961" y="0"/>
                </a:lnTo>
                <a:lnTo>
                  <a:pt x="1971" y="0"/>
                </a:lnTo>
                <a:moveTo>
                  <a:pt x="2016" y="0"/>
                </a:moveTo>
                <a:lnTo>
                  <a:pt x="2016" y="0"/>
                </a:lnTo>
                <a:lnTo>
                  <a:pt x="2025" y="0"/>
                </a:lnTo>
                <a:moveTo>
                  <a:pt x="2070" y="0"/>
                </a:moveTo>
                <a:lnTo>
                  <a:pt x="2070" y="0"/>
                </a:lnTo>
                <a:lnTo>
                  <a:pt x="2080" y="0"/>
                </a:lnTo>
                <a:moveTo>
                  <a:pt x="2125" y="0"/>
                </a:moveTo>
                <a:lnTo>
                  <a:pt x="2125" y="0"/>
                </a:lnTo>
                <a:lnTo>
                  <a:pt x="2134" y="0"/>
                </a:lnTo>
                <a:moveTo>
                  <a:pt x="2179" y="0"/>
                </a:moveTo>
                <a:lnTo>
                  <a:pt x="2179" y="0"/>
                </a:lnTo>
                <a:lnTo>
                  <a:pt x="2188" y="0"/>
                </a:lnTo>
                <a:moveTo>
                  <a:pt x="2234" y="0"/>
                </a:moveTo>
                <a:lnTo>
                  <a:pt x="2234" y="0"/>
                </a:lnTo>
                <a:lnTo>
                  <a:pt x="2243" y="0"/>
                </a:lnTo>
                <a:moveTo>
                  <a:pt x="2288" y="0"/>
                </a:moveTo>
                <a:lnTo>
                  <a:pt x="2288" y="0"/>
                </a:lnTo>
                <a:lnTo>
                  <a:pt x="2297" y="0"/>
                </a:lnTo>
                <a:moveTo>
                  <a:pt x="2343" y="0"/>
                </a:moveTo>
                <a:lnTo>
                  <a:pt x="2343" y="0"/>
                </a:lnTo>
                <a:lnTo>
                  <a:pt x="2352" y="0"/>
                </a:lnTo>
                <a:moveTo>
                  <a:pt x="2397" y="0"/>
                </a:moveTo>
                <a:lnTo>
                  <a:pt x="2397" y="0"/>
                </a:lnTo>
                <a:lnTo>
                  <a:pt x="2406" y="0"/>
                </a:lnTo>
                <a:moveTo>
                  <a:pt x="2452" y="0"/>
                </a:moveTo>
                <a:lnTo>
                  <a:pt x="2452" y="0"/>
                </a:lnTo>
                <a:lnTo>
                  <a:pt x="2461" y="0"/>
                </a:lnTo>
                <a:moveTo>
                  <a:pt x="2506" y="0"/>
                </a:moveTo>
                <a:lnTo>
                  <a:pt x="2506" y="0"/>
                </a:lnTo>
                <a:lnTo>
                  <a:pt x="2515" y="0"/>
                </a:lnTo>
              </a:path>
            </a:pathLst>
          </a:custGeom>
          <a:noFill/>
          <a:ln w="3175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40" name="Freeform 165"/>
          <p:cNvSpPr>
            <a:spLocks/>
          </p:cNvSpPr>
          <p:nvPr/>
        </p:nvSpPr>
        <p:spPr bwMode="auto">
          <a:xfrm>
            <a:off x="4998245" y="2829727"/>
            <a:ext cx="0" cy="3175"/>
          </a:xfrm>
          <a:custGeom>
            <a:avLst/>
            <a:gdLst>
              <a:gd name="T0" fmla="*/ 4 h 4"/>
              <a:gd name="T1" fmla="*/ 4 h 4"/>
              <a:gd name="T2" fmla="*/ 0 h 4"/>
              <a:gd name="T3" fmla="*/ 0 h 4"/>
              <a:gd name="T4" fmla="*/ 4 h 4"/>
              <a:gd name="T5" fmla="*/ 4 h 4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</a:cxnLst>
            <a:rect l="0" t="0" r="r" b="b"/>
            <a:pathLst>
              <a:path h="4">
                <a:moveTo>
                  <a:pt x="0" y="4"/>
                </a:moveTo>
                <a:lnTo>
                  <a:pt x="0" y="4"/>
                </a:lnTo>
                <a:lnTo>
                  <a:pt x="0" y="0"/>
                </a:lnTo>
                <a:lnTo>
                  <a:pt x="0" y="0"/>
                </a:lnTo>
                <a:lnTo>
                  <a:pt x="0" y="4"/>
                </a:lnTo>
                <a:lnTo>
                  <a:pt x="0" y="4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41" name="Freeform 166"/>
          <p:cNvSpPr>
            <a:spLocks noEditPoints="1"/>
          </p:cNvSpPr>
          <p:nvPr/>
        </p:nvSpPr>
        <p:spPr bwMode="auto">
          <a:xfrm>
            <a:off x="2696370" y="2272515"/>
            <a:ext cx="2297113" cy="0"/>
          </a:xfrm>
          <a:custGeom>
            <a:avLst/>
            <a:gdLst>
              <a:gd name="T0" fmla="*/ 9 w 2515"/>
              <a:gd name="T1" fmla="*/ 63 w 2515"/>
              <a:gd name="T2" fmla="*/ 118 w 2515"/>
              <a:gd name="T3" fmla="*/ 172 w 2515"/>
              <a:gd name="T4" fmla="*/ 227 w 2515"/>
              <a:gd name="T5" fmla="*/ 281 w 2515"/>
              <a:gd name="T6" fmla="*/ 336 w 2515"/>
              <a:gd name="T7" fmla="*/ 390 w 2515"/>
              <a:gd name="T8" fmla="*/ 445 w 2515"/>
              <a:gd name="T9" fmla="*/ 499 w 2515"/>
              <a:gd name="T10" fmla="*/ 554 w 2515"/>
              <a:gd name="T11" fmla="*/ 608 w 2515"/>
              <a:gd name="T12" fmla="*/ 663 w 2515"/>
              <a:gd name="T13" fmla="*/ 717 w 2515"/>
              <a:gd name="T14" fmla="*/ 772 w 2515"/>
              <a:gd name="T15" fmla="*/ 826 w 2515"/>
              <a:gd name="T16" fmla="*/ 881 w 2515"/>
              <a:gd name="T17" fmla="*/ 935 w 2515"/>
              <a:gd name="T18" fmla="*/ 990 w 2515"/>
              <a:gd name="T19" fmla="*/ 1044 w 2515"/>
              <a:gd name="T20" fmla="*/ 1099 w 2515"/>
              <a:gd name="T21" fmla="*/ 1153 w 2515"/>
              <a:gd name="T22" fmla="*/ 1208 w 2515"/>
              <a:gd name="T23" fmla="*/ 1262 w 2515"/>
              <a:gd name="T24" fmla="*/ 1317 w 2515"/>
              <a:gd name="T25" fmla="*/ 1371 w 2515"/>
              <a:gd name="T26" fmla="*/ 1426 w 2515"/>
              <a:gd name="T27" fmla="*/ 1480 w 2515"/>
              <a:gd name="T28" fmla="*/ 1535 w 2515"/>
              <a:gd name="T29" fmla="*/ 1589 w 2515"/>
              <a:gd name="T30" fmla="*/ 1644 w 2515"/>
              <a:gd name="T31" fmla="*/ 1698 w 2515"/>
              <a:gd name="T32" fmla="*/ 1753 w 2515"/>
              <a:gd name="T33" fmla="*/ 1807 w 2515"/>
              <a:gd name="T34" fmla="*/ 1862 w 2515"/>
              <a:gd name="T35" fmla="*/ 1916 w 2515"/>
              <a:gd name="T36" fmla="*/ 1971 w 2515"/>
              <a:gd name="T37" fmla="*/ 2025 w 2515"/>
              <a:gd name="T38" fmla="*/ 2080 w 2515"/>
              <a:gd name="T39" fmla="*/ 2134 w 2515"/>
              <a:gd name="T40" fmla="*/ 2188 w 2515"/>
              <a:gd name="T41" fmla="*/ 2243 w 2515"/>
              <a:gd name="T42" fmla="*/ 2297 w 2515"/>
              <a:gd name="T43" fmla="*/ 2352 w 2515"/>
              <a:gd name="T44" fmla="*/ 2406 w 2515"/>
              <a:gd name="T45" fmla="*/ 2461 w 2515"/>
              <a:gd name="T46" fmla="*/ 2515 w 2515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  <a:cxn ang="0">
                <a:pos x="T4" y="0"/>
              </a:cxn>
              <a:cxn ang="0">
                <a:pos x="T5" y="0"/>
              </a:cxn>
              <a:cxn ang="0">
                <a:pos x="T6" y="0"/>
              </a:cxn>
              <a:cxn ang="0">
                <a:pos x="T7" y="0"/>
              </a:cxn>
              <a:cxn ang="0">
                <a:pos x="T8" y="0"/>
              </a:cxn>
              <a:cxn ang="0">
                <a:pos x="T9" y="0"/>
              </a:cxn>
              <a:cxn ang="0">
                <a:pos x="T10" y="0"/>
              </a:cxn>
              <a:cxn ang="0">
                <a:pos x="T11" y="0"/>
              </a:cxn>
              <a:cxn ang="0">
                <a:pos x="T12" y="0"/>
              </a:cxn>
              <a:cxn ang="0">
                <a:pos x="T13" y="0"/>
              </a:cxn>
              <a:cxn ang="0">
                <a:pos x="T14" y="0"/>
              </a:cxn>
              <a:cxn ang="0">
                <a:pos x="T15" y="0"/>
              </a:cxn>
              <a:cxn ang="0">
                <a:pos x="T16" y="0"/>
              </a:cxn>
              <a:cxn ang="0">
                <a:pos x="T17" y="0"/>
              </a:cxn>
              <a:cxn ang="0">
                <a:pos x="T18" y="0"/>
              </a:cxn>
              <a:cxn ang="0">
                <a:pos x="T19" y="0"/>
              </a:cxn>
              <a:cxn ang="0">
                <a:pos x="T20" y="0"/>
              </a:cxn>
              <a:cxn ang="0">
                <a:pos x="T21" y="0"/>
              </a:cxn>
              <a:cxn ang="0">
                <a:pos x="T22" y="0"/>
              </a:cxn>
              <a:cxn ang="0">
                <a:pos x="T23" y="0"/>
              </a:cxn>
              <a:cxn ang="0">
                <a:pos x="T24" y="0"/>
              </a:cxn>
              <a:cxn ang="0">
                <a:pos x="T25" y="0"/>
              </a:cxn>
              <a:cxn ang="0">
                <a:pos x="T26" y="0"/>
              </a:cxn>
              <a:cxn ang="0">
                <a:pos x="T27" y="0"/>
              </a:cxn>
              <a:cxn ang="0">
                <a:pos x="T28" y="0"/>
              </a:cxn>
              <a:cxn ang="0">
                <a:pos x="T29" y="0"/>
              </a:cxn>
              <a:cxn ang="0">
                <a:pos x="T30" y="0"/>
              </a:cxn>
              <a:cxn ang="0">
                <a:pos x="T31" y="0"/>
              </a:cxn>
              <a:cxn ang="0">
                <a:pos x="T32" y="0"/>
              </a:cxn>
              <a:cxn ang="0">
                <a:pos x="T33" y="0"/>
              </a:cxn>
              <a:cxn ang="0">
                <a:pos x="T34" y="0"/>
              </a:cxn>
              <a:cxn ang="0">
                <a:pos x="T35" y="0"/>
              </a:cxn>
              <a:cxn ang="0">
                <a:pos x="T36" y="0"/>
              </a:cxn>
              <a:cxn ang="0">
                <a:pos x="T37" y="0"/>
              </a:cxn>
              <a:cxn ang="0">
                <a:pos x="T38" y="0"/>
              </a:cxn>
              <a:cxn ang="0">
                <a:pos x="T39" y="0"/>
              </a:cxn>
              <a:cxn ang="0">
                <a:pos x="T40" y="0"/>
              </a:cxn>
              <a:cxn ang="0">
                <a:pos x="T41" y="0"/>
              </a:cxn>
              <a:cxn ang="0">
                <a:pos x="T42" y="0"/>
              </a:cxn>
              <a:cxn ang="0">
                <a:pos x="T43" y="0"/>
              </a:cxn>
              <a:cxn ang="0">
                <a:pos x="T44" y="0"/>
              </a:cxn>
              <a:cxn ang="0">
                <a:pos x="T45" y="0"/>
              </a:cxn>
              <a:cxn ang="0">
                <a:pos x="T46" y="0"/>
              </a:cxn>
            </a:cxnLst>
            <a:rect l="0" t="0" r="r" b="b"/>
            <a:pathLst>
              <a:path w="2515">
                <a:moveTo>
                  <a:pt x="0" y="0"/>
                </a:moveTo>
                <a:lnTo>
                  <a:pt x="0" y="0"/>
                </a:lnTo>
                <a:lnTo>
                  <a:pt x="9" y="0"/>
                </a:lnTo>
                <a:moveTo>
                  <a:pt x="54" y="0"/>
                </a:moveTo>
                <a:lnTo>
                  <a:pt x="54" y="0"/>
                </a:lnTo>
                <a:lnTo>
                  <a:pt x="63" y="0"/>
                </a:lnTo>
                <a:moveTo>
                  <a:pt x="109" y="0"/>
                </a:moveTo>
                <a:lnTo>
                  <a:pt x="109" y="0"/>
                </a:lnTo>
                <a:lnTo>
                  <a:pt x="118" y="0"/>
                </a:lnTo>
                <a:moveTo>
                  <a:pt x="163" y="0"/>
                </a:moveTo>
                <a:lnTo>
                  <a:pt x="163" y="0"/>
                </a:lnTo>
                <a:lnTo>
                  <a:pt x="172" y="0"/>
                </a:lnTo>
                <a:moveTo>
                  <a:pt x="218" y="0"/>
                </a:moveTo>
                <a:lnTo>
                  <a:pt x="218" y="0"/>
                </a:lnTo>
                <a:lnTo>
                  <a:pt x="227" y="0"/>
                </a:lnTo>
                <a:moveTo>
                  <a:pt x="272" y="0"/>
                </a:moveTo>
                <a:lnTo>
                  <a:pt x="272" y="0"/>
                </a:lnTo>
                <a:lnTo>
                  <a:pt x="281" y="0"/>
                </a:lnTo>
                <a:moveTo>
                  <a:pt x="327" y="0"/>
                </a:moveTo>
                <a:lnTo>
                  <a:pt x="327" y="0"/>
                </a:lnTo>
                <a:lnTo>
                  <a:pt x="336" y="0"/>
                </a:lnTo>
                <a:moveTo>
                  <a:pt x="381" y="0"/>
                </a:moveTo>
                <a:lnTo>
                  <a:pt x="381" y="0"/>
                </a:lnTo>
                <a:lnTo>
                  <a:pt x="390" y="0"/>
                </a:lnTo>
                <a:moveTo>
                  <a:pt x="436" y="0"/>
                </a:moveTo>
                <a:lnTo>
                  <a:pt x="436" y="0"/>
                </a:lnTo>
                <a:lnTo>
                  <a:pt x="445" y="0"/>
                </a:lnTo>
                <a:moveTo>
                  <a:pt x="490" y="0"/>
                </a:moveTo>
                <a:lnTo>
                  <a:pt x="490" y="0"/>
                </a:lnTo>
                <a:lnTo>
                  <a:pt x="499" y="0"/>
                </a:lnTo>
                <a:moveTo>
                  <a:pt x="545" y="0"/>
                </a:moveTo>
                <a:lnTo>
                  <a:pt x="545" y="0"/>
                </a:lnTo>
                <a:lnTo>
                  <a:pt x="554" y="0"/>
                </a:lnTo>
                <a:moveTo>
                  <a:pt x="599" y="0"/>
                </a:moveTo>
                <a:lnTo>
                  <a:pt x="599" y="0"/>
                </a:lnTo>
                <a:lnTo>
                  <a:pt x="608" y="0"/>
                </a:lnTo>
                <a:moveTo>
                  <a:pt x="653" y="0"/>
                </a:moveTo>
                <a:lnTo>
                  <a:pt x="653" y="0"/>
                </a:lnTo>
                <a:lnTo>
                  <a:pt x="663" y="0"/>
                </a:lnTo>
                <a:moveTo>
                  <a:pt x="708" y="0"/>
                </a:moveTo>
                <a:lnTo>
                  <a:pt x="708" y="0"/>
                </a:lnTo>
                <a:lnTo>
                  <a:pt x="717" y="0"/>
                </a:lnTo>
                <a:moveTo>
                  <a:pt x="762" y="0"/>
                </a:moveTo>
                <a:lnTo>
                  <a:pt x="762" y="0"/>
                </a:lnTo>
                <a:lnTo>
                  <a:pt x="772" y="0"/>
                </a:lnTo>
                <a:moveTo>
                  <a:pt x="817" y="0"/>
                </a:moveTo>
                <a:lnTo>
                  <a:pt x="817" y="0"/>
                </a:lnTo>
                <a:lnTo>
                  <a:pt x="826" y="0"/>
                </a:lnTo>
                <a:moveTo>
                  <a:pt x="871" y="0"/>
                </a:moveTo>
                <a:lnTo>
                  <a:pt x="871" y="0"/>
                </a:lnTo>
                <a:lnTo>
                  <a:pt x="881" y="0"/>
                </a:lnTo>
                <a:moveTo>
                  <a:pt x="926" y="0"/>
                </a:moveTo>
                <a:lnTo>
                  <a:pt x="926" y="0"/>
                </a:lnTo>
                <a:lnTo>
                  <a:pt x="935" y="0"/>
                </a:lnTo>
                <a:moveTo>
                  <a:pt x="980" y="0"/>
                </a:moveTo>
                <a:lnTo>
                  <a:pt x="980" y="0"/>
                </a:lnTo>
                <a:lnTo>
                  <a:pt x="990" y="0"/>
                </a:lnTo>
                <a:moveTo>
                  <a:pt x="1035" y="0"/>
                </a:moveTo>
                <a:lnTo>
                  <a:pt x="1035" y="0"/>
                </a:lnTo>
                <a:lnTo>
                  <a:pt x="1044" y="0"/>
                </a:lnTo>
                <a:moveTo>
                  <a:pt x="1089" y="0"/>
                </a:moveTo>
                <a:lnTo>
                  <a:pt x="1089" y="0"/>
                </a:lnTo>
                <a:lnTo>
                  <a:pt x="1099" y="0"/>
                </a:lnTo>
                <a:moveTo>
                  <a:pt x="1144" y="0"/>
                </a:moveTo>
                <a:lnTo>
                  <a:pt x="1144" y="0"/>
                </a:lnTo>
                <a:lnTo>
                  <a:pt x="1153" y="0"/>
                </a:lnTo>
                <a:moveTo>
                  <a:pt x="1198" y="0"/>
                </a:moveTo>
                <a:lnTo>
                  <a:pt x="1198" y="0"/>
                </a:lnTo>
                <a:lnTo>
                  <a:pt x="1208" y="0"/>
                </a:lnTo>
                <a:moveTo>
                  <a:pt x="1253" y="0"/>
                </a:moveTo>
                <a:lnTo>
                  <a:pt x="1253" y="0"/>
                </a:lnTo>
                <a:lnTo>
                  <a:pt x="1262" y="0"/>
                </a:lnTo>
                <a:moveTo>
                  <a:pt x="1307" y="0"/>
                </a:moveTo>
                <a:lnTo>
                  <a:pt x="1307" y="0"/>
                </a:lnTo>
                <a:lnTo>
                  <a:pt x="1317" y="0"/>
                </a:lnTo>
                <a:moveTo>
                  <a:pt x="1362" y="0"/>
                </a:moveTo>
                <a:lnTo>
                  <a:pt x="1362" y="0"/>
                </a:lnTo>
                <a:lnTo>
                  <a:pt x="1371" y="0"/>
                </a:lnTo>
                <a:moveTo>
                  <a:pt x="1416" y="0"/>
                </a:moveTo>
                <a:lnTo>
                  <a:pt x="1416" y="0"/>
                </a:lnTo>
                <a:lnTo>
                  <a:pt x="1426" y="0"/>
                </a:lnTo>
                <a:moveTo>
                  <a:pt x="1471" y="0"/>
                </a:moveTo>
                <a:lnTo>
                  <a:pt x="1471" y="0"/>
                </a:lnTo>
                <a:lnTo>
                  <a:pt x="1480" y="0"/>
                </a:lnTo>
                <a:moveTo>
                  <a:pt x="1525" y="0"/>
                </a:moveTo>
                <a:lnTo>
                  <a:pt x="1525" y="0"/>
                </a:lnTo>
                <a:lnTo>
                  <a:pt x="1535" y="0"/>
                </a:lnTo>
                <a:moveTo>
                  <a:pt x="1580" y="0"/>
                </a:moveTo>
                <a:lnTo>
                  <a:pt x="1580" y="0"/>
                </a:lnTo>
                <a:lnTo>
                  <a:pt x="1589" y="0"/>
                </a:lnTo>
                <a:moveTo>
                  <a:pt x="1634" y="0"/>
                </a:moveTo>
                <a:lnTo>
                  <a:pt x="1634" y="0"/>
                </a:lnTo>
                <a:lnTo>
                  <a:pt x="1644" y="0"/>
                </a:lnTo>
                <a:moveTo>
                  <a:pt x="1689" y="0"/>
                </a:moveTo>
                <a:lnTo>
                  <a:pt x="1689" y="0"/>
                </a:lnTo>
                <a:lnTo>
                  <a:pt x="1698" y="0"/>
                </a:lnTo>
                <a:moveTo>
                  <a:pt x="1743" y="0"/>
                </a:moveTo>
                <a:lnTo>
                  <a:pt x="1743" y="0"/>
                </a:lnTo>
                <a:lnTo>
                  <a:pt x="1753" y="0"/>
                </a:lnTo>
                <a:moveTo>
                  <a:pt x="1798" y="0"/>
                </a:moveTo>
                <a:lnTo>
                  <a:pt x="1798" y="0"/>
                </a:lnTo>
                <a:lnTo>
                  <a:pt x="1807" y="0"/>
                </a:lnTo>
                <a:moveTo>
                  <a:pt x="1852" y="0"/>
                </a:moveTo>
                <a:lnTo>
                  <a:pt x="1852" y="0"/>
                </a:lnTo>
                <a:lnTo>
                  <a:pt x="1862" y="0"/>
                </a:lnTo>
                <a:moveTo>
                  <a:pt x="1907" y="0"/>
                </a:moveTo>
                <a:lnTo>
                  <a:pt x="1907" y="0"/>
                </a:lnTo>
                <a:lnTo>
                  <a:pt x="1916" y="0"/>
                </a:lnTo>
                <a:moveTo>
                  <a:pt x="1961" y="0"/>
                </a:moveTo>
                <a:lnTo>
                  <a:pt x="1961" y="0"/>
                </a:lnTo>
                <a:lnTo>
                  <a:pt x="1971" y="0"/>
                </a:lnTo>
                <a:moveTo>
                  <a:pt x="2016" y="0"/>
                </a:moveTo>
                <a:lnTo>
                  <a:pt x="2016" y="0"/>
                </a:lnTo>
                <a:lnTo>
                  <a:pt x="2025" y="0"/>
                </a:lnTo>
                <a:moveTo>
                  <a:pt x="2070" y="0"/>
                </a:moveTo>
                <a:lnTo>
                  <a:pt x="2070" y="0"/>
                </a:lnTo>
                <a:lnTo>
                  <a:pt x="2080" y="0"/>
                </a:lnTo>
                <a:moveTo>
                  <a:pt x="2125" y="0"/>
                </a:moveTo>
                <a:lnTo>
                  <a:pt x="2125" y="0"/>
                </a:lnTo>
                <a:lnTo>
                  <a:pt x="2134" y="0"/>
                </a:lnTo>
                <a:moveTo>
                  <a:pt x="2179" y="0"/>
                </a:moveTo>
                <a:lnTo>
                  <a:pt x="2179" y="0"/>
                </a:lnTo>
                <a:lnTo>
                  <a:pt x="2188" y="0"/>
                </a:lnTo>
                <a:moveTo>
                  <a:pt x="2234" y="0"/>
                </a:moveTo>
                <a:lnTo>
                  <a:pt x="2234" y="0"/>
                </a:lnTo>
                <a:lnTo>
                  <a:pt x="2243" y="0"/>
                </a:lnTo>
                <a:moveTo>
                  <a:pt x="2288" y="0"/>
                </a:moveTo>
                <a:lnTo>
                  <a:pt x="2288" y="0"/>
                </a:lnTo>
                <a:lnTo>
                  <a:pt x="2297" y="0"/>
                </a:lnTo>
                <a:moveTo>
                  <a:pt x="2343" y="0"/>
                </a:moveTo>
                <a:lnTo>
                  <a:pt x="2343" y="0"/>
                </a:lnTo>
                <a:lnTo>
                  <a:pt x="2352" y="0"/>
                </a:lnTo>
                <a:moveTo>
                  <a:pt x="2397" y="0"/>
                </a:moveTo>
                <a:lnTo>
                  <a:pt x="2397" y="0"/>
                </a:lnTo>
                <a:lnTo>
                  <a:pt x="2406" y="0"/>
                </a:lnTo>
                <a:moveTo>
                  <a:pt x="2452" y="0"/>
                </a:moveTo>
                <a:lnTo>
                  <a:pt x="2452" y="0"/>
                </a:lnTo>
                <a:lnTo>
                  <a:pt x="2461" y="0"/>
                </a:lnTo>
                <a:moveTo>
                  <a:pt x="2506" y="0"/>
                </a:moveTo>
                <a:lnTo>
                  <a:pt x="2506" y="0"/>
                </a:lnTo>
                <a:lnTo>
                  <a:pt x="2515" y="0"/>
                </a:lnTo>
              </a:path>
            </a:pathLst>
          </a:custGeom>
          <a:noFill/>
          <a:ln w="3175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42" name="Freeform 167"/>
          <p:cNvSpPr>
            <a:spLocks/>
          </p:cNvSpPr>
          <p:nvPr/>
        </p:nvSpPr>
        <p:spPr bwMode="auto">
          <a:xfrm>
            <a:off x="4998245" y="2270927"/>
            <a:ext cx="0" cy="3175"/>
          </a:xfrm>
          <a:custGeom>
            <a:avLst/>
            <a:gdLst>
              <a:gd name="T0" fmla="*/ 4 h 4"/>
              <a:gd name="T1" fmla="*/ 4 h 4"/>
              <a:gd name="T2" fmla="*/ 0 h 4"/>
              <a:gd name="T3" fmla="*/ 0 h 4"/>
              <a:gd name="T4" fmla="*/ 4 h 4"/>
              <a:gd name="T5" fmla="*/ 4 h 4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</a:cxnLst>
            <a:rect l="0" t="0" r="r" b="b"/>
            <a:pathLst>
              <a:path h="4">
                <a:moveTo>
                  <a:pt x="0" y="4"/>
                </a:moveTo>
                <a:lnTo>
                  <a:pt x="0" y="4"/>
                </a:lnTo>
                <a:lnTo>
                  <a:pt x="0" y="0"/>
                </a:lnTo>
                <a:lnTo>
                  <a:pt x="0" y="0"/>
                </a:lnTo>
                <a:lnTo>
                  <a:pt x="0" y="4"/>
                </a:lnTo>
                <a:lnTo>
                  <a:pt x="0" y="4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43" name="Freeform 168"/>
          <p:cNvSpPr>
            <a:spLocks noEditPoints="1"/>
          </p:cNvSpPr>
          <p:nvPr/>
        </p:nvSpPr>
        <p:spPr bwMode="auto">
          <a:xfrm>
            <a:off x="2696370" y="1715302"/>
            <a:ext cx="2297113" cy="0"/>
          </a:xfrm>
          <a:custGeom>
            <a:avLst/>
            <a:gdLst>
              <a:gd name="T0" fmla="*/ 9 w 2515"/>
              <a:gd name="T1" fmla="*/ 63 w 2515"/>
              <a:gd name="T2" fmla="*/ 118 w 2515"/>
              <a:gd name="T3" fmla="*/ 172 w 2515"/>
              <a:gd name="T4" fmla="*/ 227 w 2515"/>
              <a:gd name="T5" fmla="*/ 281 w 2515"/>
              <a:gd name="T6" fmla="*/ 336 w 2515"/>
              <a:gd name="T7" fmla="*/ 390 w 2515"/>
              <a:gd name="T8" fmla="*/ 445 w 2515"/>
              <a:gd name="T9" fmla="*/ 499 w 2515"/>
              <a:gd name="T10" fmla="*/ 554 w 2515"/>
              <a:gd name="T11" fmla="*/ 608 w 2515"/>
              <a:gd name="T12" fmla="*/ 663 w 2515"/>
              <a:gd name="T13" fmla="*/ 717 w 2515"/>
              <a:gd name="T14" fmla="*/ 772 w 2515"/>
              <a:gd name="T15" fmla="*/ 826 w 2515"/>
              <a:gd name="T16" fmla="*/ 881 w 2515"/>
              <a:gd name="T17" fmla="*/ 935 w 2515"/>
              <a:gd name="T18" fmla="*/ 990 w 2515"/>
              <a:gd name="T19" fmla="*/ 1044 w 2515"/>
              <a:gd name="T20" fmla="*/ 1099 w 2515"/>
              <a:gd name="T21" fmla="*/ 1153 w 2515"/>
              <a:gd name="T22" fmla="*/ 1208 w 2515"/>
              <a:gd name="T23" fmla="*/ 1262 w 2515"/>
              <a:gd name="T24" fmla="*/ 1317 w 2515"/>
              <a:gd name="T25" fmla="*/ 1371 w 2515"/>
              <a:gd name="T26" fmla="*/ 1426 w 2515"/>
              <a:gd name="T27" fmla="*/ 1480 w 2515"/>
              <a:gd name="T28" fmla="*/ 1535 w 2515"/>
              <a:gd name="T29" fmla="*/ 1589 w 2515"/>
              <a:gd name="T30" fmla="*/ 1644 w 2515"/>
              <a:gd name="T31" fmla="*/ 1698 w 2515"/>
              <a:gd name="T32" fmla="*/ 1753 w 2515"/>
              <a:gd name="T33" fmla="*/ 1807 w 2515"/>
              <a:gd name="T34" fmla="*/ 1862 w 2515"/>
              <a:gd name="T35" fmla="*/ 1916 w 2515"/>
              <a:gd name="T36" fmla="*/ 1971 w 2515"/>
              <a:gd name="T37" fmla="*/ 2025 w 2515"/>
              <a:gd name="T38" fmla="*/ 2080 w 2515"/>
              <a:gd name="T39" fmla="*/ 2134 w 2515"/>
              <a:gd name="T40" fmla="*/ 2188 w 2515"/>
              <a:gd name="T41" fmla="*/ 2243 w 2515"/>
              <a:gd name="T42" fmla="*/ 2297 w 2515"/>
              <a:gd name="T43" fmla="*/ 2352 w 2515"/>
              <a:gd name="T44" fmla="*/ 2406 w 2515"/>
              <a:gd name="T45" fmla="*/ 2461 w 2515"/>
              <a:gd name="T46" fmla="*/ 2515 w 2515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  <a:cxn ang="0">
                <a:pos x="T4" y="0"/>
              </a:cxn>
              <a:cxn ang="0">
                <a:pos x="T5" y="0"/>
              </a:cxn>
              <a:cxn ang="0">
                <a:pos x="T6" y="0"/>
              </a:cxn>
              <a:cxn ang="0">
                <a:pos x="T7" y="0"/>
              </a:cxn>
              <a:cxn ang="0">
                <a:pos x="T8" y="0"/>
              </a:cxn>
              <a:cxn ang="0">
                <a:pos x="T9" y="0"/>
              </a:cxn>
              <a:cxn ang="0">
                <a:pos x="T10" y="0"/>
              </a:cxn>
              <a:cxn ang="0">
                <a:pos x="T11" y="0"/>
              </a:cxn>
              <a:cxn ang="0">
                <a:pos x="T12" y="0"/>
              </a:cxn>
              <a:cxn ang="0">
                <a:pos x="T13" y="0"/>
              </a:cxn>
              <a:cxn ang="0">
                <a:pos x="T14" y="0"/>
              </a:cxn>
              <a:cxn ang="0">
                <a:pos x="T15" y="0"/>
              </a:cxn>
              <a:cxn ang="0">
                <a:pos x="T16" y="0"/>
              </a:cxn>
              <a:cxn ang="0">
                <a:pos x="T17" y="0"/>
              </a:cxn>
              <a:cxn ang="0">
                <a:pos x="T18" y="0"/>
              </a:cxn>
              <a:cxn ang="0">
                <a:pos x="T19" y="0"/>
              </a:cxn>
              <a:cxn ang="0">
                <a:pos x="T20" y="0"/>
              </a:cxn>
              <a:cxn ang="0">
                <a:pos x="T21" y="0"/>
              </a:cxn>
              <a:cxn ang="0">
                <a:pos x="T22" y="0"/>
              </a:cxn>
              <a:cxn ang="0">
                <a:pos x="T23" y="0"/>
              </a:cxn>
              <a:cxn ang="0">
                <a:pos x="T24" y="0"/>
              </a:cxn>
              <a:cxn ang="0">
                <a:pos x="T25" y="0"/>
              </a:cxn>
              <a:cxn ang="0">
                <a:pos x="T26" y="0"/>
              </a:cxn>
              <a:cxn ang="0">
                <a:pos x="T27" y="0"/>
              </a:cxn>
              <a:cxn ang="0">
                <a:pos x="T28" y="0"/>
              </a:cxn>
              <a:cxn ang="0">
                <a:pos x="T29" y="0"/>
              </a:cxn>
              <a:cxn ang="0">
                <a:pos x="T30" y="0"/>
              </a:cxn>
              <a:cxn ang="0">
                <a:pos x="T31" y="0"/>
              </a:cxn>
              <a:cxn ang="0">
                <a:pos x="T32" y="0"/>
              </a:cxn>
              <a:cxn ang="0">
                <a:pos x="T33" y="0"/>
              </a:cxn>
              <a:cxn ang="0">
                <a:pos x="T34" y="0"/>
              </a:cxn>
              <a:cxn ang="0">
                <a:pos x="T35" y="0"/>
              </a:cxn>
              <a:cxn ang="0">
                <a:pos x="T36" y="0"/>
              </a:cxn>
              <a:cxn ang="0">
                <a:pos x="T37" y="0"/>
              </a:cxn>
              <a:cxn ang="0">
                <a:pos x="T38" y="0"/>
              </a:cxn>
              <a:cxn ang="0">
                <a:pos x="T39" y="0"/>
              </a:cxn>
              <a:cxn ang="0">
                <a:pos x="T40" y="0"/>
              </a:cxn>
              <a:cxn ang="0">
                <a:pos x="T41" y="0"/>
              </a:cxn>
              <a:cxn ang="0">
                <a:pos x="T42" y="0"/>
              </a:cxn>
              <a:cxn ang="0">
                <a:pos x="T43" y="0"/>
              </a:cxn>
              <a:cxn ang="0">
                <a:pos x="T44" y="0"/>
              </a:cxn>
              <a:cxn ang="0">
                <a:pos x="T45" y="0"/>
              </a:cxn>
              <a:cxn ang="0">
                <a:pos x="T46" y="0"/>
              </a:cxn>
            </a:cxnLst>
            <a:rect l="0" t="0" r="r" b="b"/>
            <a:pathLst>
              <a:path w="2515">
                <a:moveTo>
                  <a:pt x="0" y="0"/>
                </a:moveTo>
                <a:lnTo>
                  <a:pt x="0" y="0"/>
                </a:lnTo>
                <a:lnTo>
                  <a:pt x="9" y="0"/>
                </a:lnTo>
                <a:moveTo>
                  <a:pt x="54" y="0"/>
                </a:moveTo>
                <a:lnTo>
                  <a:pt x="54" y="0"/>
                </a:lnTo>
                <a:lnTo>
                  <a:pt x="63" y="0"/>
                </a:lnTo>
                <a:moveTo>
                  <a:pt x="109" y="0"/>
                </a:moveTo>
                <a:lnTo>
                  <a:pt x="109" y="0"/>
                </a:lnTo>
                <a:lnTo>
                  <a:pt x="118" y="0"/>
                </a:lnTo>
                <a:moveTo>
                  <a:pt x="163" y="0"/>
                </a:moveTo>
                <a:lnTo>
                  <a:pt x="163" y="0"/>
                </a:lnTo>
                <a:lnTo>
                  <a:pt x="172" y="0"/>
                </a:lnTo>
                <a:moveTo>
                  <a:pt x="218" y="0"/>
                </a:moveTo>
                <a:lnTo>
                  <a:pt x="218" y="0"/>
                </a:lnTo>
                <a:lnTo>
                  <a:pt x="227" y="0"/>
                </a:lnTo>
                <a:moveTo>
                  <a:pt x="272" y="0"/>
                </a:moveTo>
                <a:lnTo>
                  <a:pt x="272" y="0"/>
                </a:lnTo>
                <a:lnTo>
                  <a:pt x="281" y="0"/>
                </a:lnTo>
                <a:moveTo>
                  <a:pt x="327" y="0"/>
                </a:moveTo>
                <a:lnTo>
                  <a:pt x="327" y="0"/>
                </a:lnTo>
                <a:lnTo>
                  <a:pt x="336" y="0"/>
                </a:lnTo>
                <a:moveTo>
                  <a:pt x="381" y="0"/>
                </a:moveTo>
                <a:lnTo>
                  <a:pt x="381" y="0"/>
                </a:lnTo>
                <a:lnTo>
                  <a:pt x="390" y="0"/>
                </a:lnTo>
                <a:moveTo>
                  <a:pt x="436" y="0"/>
                </a:moveTo>
                <a:lnTo>
                  <a:pt x="436" y="0"/>
                </a:lnTo>
                <a:lnTo>
                  <a:pt x="445" y="0"/>
                </a:lnTo>
                <a:moveTo>
                  <a:pt x="490" y="0"/>
                </a:moveTo>
                <a:lnTo>
                  <a:pt x="490" y="0"/>
                </a:lnTo>
                <a:lnTo>
                  <a:pt x="499" y="0"/>
                </a:lnTo>
                <a:moveTo>
                  <a:pt x="545" y="0"/>
                </a:moveTo>
                <a:lnTo>
                  <a:pt x="545" y="0"/>
                </a:lnTo>
                <a:lnTo>
                  <a:pt x="554" y="0"/>
                </a:lnTo>
                <a:moveTo>
                  <a:pt x="599" y="0"/>
                </a:moveTo>
                <a:lnTo>
                  <a:pt x="599" y="0"/>
                </a:lnTo>
                <a:lnTo>
                  <a:pt x="608" y="0"/>
                </a:lnTo>
                <a:moveTo>
                  <a:pt x="653" y="0"/>
                </a:moveTo>
                <a:lnTo>
                  <a:pt x="653" y="0"/>
                </a:lnTo>
                <a:lnTo>
                  <a:pt x="663" y="0"/>
                </a:lnTo>
                <a:moveTo>
                  <a:pt x="708" y="0"/>
                </a:moveTo>
                <a:lnTo>
                  <a:pt x="708" y="0"/>
                </a:lnTo>
                <a:lnTo>
                  <a:pt x="717" y="0"/>
                </a:lnTo>
                <a:moveTo>
                  <a:pt x="762" y="0"/>
                </a:moveTo>
                <a:lnTo>
                  <a:pt x="762" y="0"/>
                </a:lnTo>
                <a:lnTo>
                  <a:pt x="772" y="0"/>
                </a:lnTo>
                <a:moveTo>
                  <a:pt x="817" y="0"/>
                </a:moveTo>
                <a:lnTo>
                  <a:pt x="817" y="0"/>
                </a:lnTo>
                <a:lnTo>
                  <a:pt x="826" y="0"/>
                </a:lnTo>
                <a:moveTo>
                  <a:pt x="871" y="0"/>
                </a:moveTo>
                <a:lnTo>
                  <a:pt x="871" y="0"/>
                </a:lnTo>
                <a:lnTo>
                  <a:pt x="881" y="0"/>
                </a:lnTo>
                <a:moveTo>
                  <a:pt x="926" y="0"/>
                </a:moveTo>
                <a:lnTo>
                  <a:pt x="926" y="0"/>
                </a:lnTo>
                <a:lnTo>
                  <a:pt x="935" y="0"/>
                </a:lnTo>
                <a:moveTo>
                  <a:pt x="980" y="0"/>
                </a:moveTo>
                <a:lnTo>
                  <a:pt x="980" y="0"/>
                </a:lnTo>
                <a:lnTo>
                  <a:pt x="990" y="0"/>
                </a:lnTo>
                <a:moveTo>
                  <a:pt x="1035" y="0"/>
                </a:moveTo>
                <a:lnTo>
                  <a:pt x="1035" y="0"/>
                </a:lnTo>
                <a:lnTo>
                  <a:pt x="1044" y="0"/>
                </a:lnTo>
                <a:moveTo>
                  <a:pt x="1089" y="0"/>
                </a:moveTo>
                <a:lnTo>
                  <a:pt x="1089" y="0"/>
                </a:lnTo>
                <a:lnTo>
                  <a:pt x="1099" y="0"/>
                </a:lnTo>
                <a:moveTo>
                  <a:pt x="1144" y="0"/>
                </a:moveTo>
                <a:lnTo>
                  <a:pt x="1144" y="0"/>
                </a:lnTo>
                <a:lnTo>
                  <a:pt x="1153" y="0"/>
                </a:lnTo>
                <a:moveTo>
                  <a:pt x="1198" y="0"/>
                </a:moveTo>
                <a:lnTo>
                  <a:pt x="1198" y="0"/>
                </a:lnTo>
                <a:lnTo>
                  <a:pt x="1208" y="0"/>
                </a:lnTo>
                <a:moveTo>
                  <a:pt x="1253" y="0"/>
                </a:moveTo>
                <a:lnTo>
                  <a:pt x="1253" y="0"/>
                </a:lnTo>
                <a:lnTo>
                  <a:pt x="1262" y="0"/>
                </a:lnTo>
                <a:moveTo>
                  <a:pt x="1307" y="0"/>
                </a:moveTo>
                <a:lnTo>
                  <a:pt x="1307" y="0"/>
                </a:lnTo>
                <a:lnTo>
                  <a:pt x="1317" y="0"/>
                </a:lnTo>
                <a:moveTo>
                  <a:pt x="1362" y="0"/>
                </a:moveTo>
                <a:lnTo>
                  <a:pt x="1362" y="0"/>
                </a:lnTo>
                <a:lnTo>
                  <a:pt x="1371" y="0"/>
                </a:lnTo>
                <a:moveTo>
                  <a:pt x="1416" y="0"/>
                </a:moveTo>
                <a:lnTo>
                  <a:pt x="1416" y="0"/>
                </a:lnTo>
                <a:lnTo>
                  <a:pt x="1426" y="0"/>
                </a:lnTo>
                <a:moveTo>
                  <a:pt x="1471" y="0"/>
                </a:moveTo>
                <a:lnTo>
                  <a:pt x="1471" y="0"/>
                </a:lnTo>
                <a:lnTo>
                  <a:pt x="1480" y="0"/>
                </a:lnTo>
                <a:moveTo>
                  <a:pt x="1525" y="0"/>
                </a:moveTo>
                <a:lnTo>
                  <a:pt x="1525" y="0"/>
                </a:lnTo>
                <a:lnTo>
                  <a:pt x="1535" y="0"/>
                </a:lnTo>
                <a:moveTo>
                  <a:pt x="1580" y="0"/>
                </a:moveTo>
                <a:lnTo>
                  <a:pt x="1580" y="0"/>
                </a:lnTo>
                <a:lnTo>
                  <a:pt x="1589" y="0"/>
                </a:lnTo>
                <a:moveTo>
                  <a:pt x="1634" y="0"/>
                </a:moveTo>
                <a:lnTo>
                  <a:pt x="1634" y="0"/>
                </a:lnTo>
                <a:lnTo>
                  <a:pt x="1644" y="0"/>
                </a:lnTo>
                <a:moveTo>
                  <a:pt x="1689" y="0"/>
                </a:moveTo>
                <a:lnTo>
                  <a:pt x="1689" y="0"/>
                </a:lnTo>
                <a:lnTo>
                  <a:pt x="1698" y="0"/>
                </a:lnTo>
                <a:moveTo>
                  <a:pt x="1743" y="0"/>
                </a:moveTo>
                <a:lnTo>
                  <a:pt x="1743" y="0"/>
                </a:lnTo>
                <a:lnTo>
                  <a:pt x="1753" y="0"/>
                </a:lnTo>
                <a:moveTo>
                  <a:pt x="1798" y="0"/>
                </a:moveTo>
                <a:lnTo>
                  <a:pt x="1798" y="0"/>
                </a:lnTo>
                <a:lnTo>
                  <a:pt x="1807" y="0"/>
                </a:lnTo>
                <a:moveTo>
                  <a:pt x="1852" y="0"/>
                </a:moveTo>
                <a:lnTo>
                  <a:pt x="1852" y="0"/>
                </a:lnTo>
                <a:lnTo>
                  <a:pt x="1862" y="0"/>
                </a:lnTo>
                <a:moveTo>
                  <a:pt x="1907" y="0"/>
                </a:moveTo>
                <a:lnTo>
                  <a:pt x="1907" y="0"/>
                </a:lnTo>
                <a:lnTo>
                  <a:pt x="1916" y="0"/>
                </a:lnTo>
                <a:moveTo>
                  <a:pt x="1961" y="0"/>
                </a:moveTo>
                <a:lnTo>
                  <a:pt x="1961" y="0"/>
                </a:lnTo>
                <a:lnTo>
                  <a:pt x="1971" y="0"/>
                </a:lnTo>
                <a:moveTo>
                  <a:pt x="2016" y="0"/>
                </a:moveTo>
                <a:lnTo>
                  <a:pt x="2016" y="0"/>
                </a:lnTo>
                <a:lnTo>
                  <a:pt x="2025" y="0"/>
                </a:lnTo>
                <a:moveTo>
                  <a:pt x="2070" y="0"/>
                </a:moveTo>
                <a:lnTo>
                  <a:pt x="2070" y="0"/>
                </a:lnTo>
                <a:lnTo>
                  <a:pt x="2080" y="0"/>
                </a:lnTo>
                <a:moveTo>
                  <a:pt x="2125" y="0"/>
                </a:moveTo>
                <a:lnTo>
                  <a:pt x="2125" y="0"/>
                </a:lnTo>
                <a:lnTo>
                  <a:pt x="2134" y="0"/>
                </a:lnTo>
                <a:moveTo>
                  <a:pt x="2179" y="0"/>
                </a:moveTo>
                <a:lnTo>
                  <a:pt x="2179" y="0"/>
                </a:lnTo>
                <a:lnTo>
                  <a:pt x="2188" y="0"/>
                </a:lnTo>
                <a:moveTo>
                  <a:pt x="2234" y="0"/>
                </a:moveTo>
                <a:lnTo>
                  <a:pt x="2234" y="0"/>
                </a:lnTo>
                <a:lnTo>
                  <a:pt x="2243" y="0"/>
                </a:lnTo>
                <a:moveTo>
                  <a:pt x="2288" y="0"/>
                </a:moveTo>
                <a:lnTo>
                  <a:pt x="2288" y="0"/>
                </a:lnTo>
                <a:lnTo>
                  <a:pt x="2297" y="0"/>
                </a:lnTo>
                <a:moveTo>
                  <a:pt x="2343" y="0"/>
                </a:moveTo>
                <a:lnTo>
                  <a:pt x="2343" y="0"/>
                </a:lnTo>
                <a:lnTo>
                  <a:pt x="2352" y="0"/>
                </a:lnTo>
                <a:moveTo>
                  <a:pt x="2397" y="0"/>
                </a:moveTo>
                <a:lnTo>
                  <a:pt x="2397" y="0"/>
                </a:lnTo>
                <a:lnTo>
                  <a:pt x="2406" y="0"/>
                </a:lnTo>
                <a:moveTo>
                  <a:pt x="2452" y="0"/>
                </a:moveTo>
                <a:lnTo>
                  <a:pt x="2452" y="0"/>
                </a:lnTo>
                <a:lnTo>
                  <a:pt x="2461" y="0"/>
                </a:lnTo>
                <a:moveTo>
                  <a:pt x="2506" y="0"/>
                </a:moveTo>
                <a:lnTo>
                  <a:pt x="2506" y="0"/>
                </a:lnTo>
                <a:lnTo>
                  <a:pt x="2515" y="0"/>
                </a:lnTo>
              </a:path>
            </a:pathLst>
          </a:custGeom>
          <a:noFill/>
          <a:ln w="3175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44" name="Freeform 169"/>
          <p:cNvSpPr>
            <a:spLocks/>
          </p:cNvSpPr>
          <p:nvPr/>
        </p:nvSpPr>
        <p:spPr bwMode="auto">
          <a:xfrm>
            <a:off x="4998245" y="1713715"/>
            <a:ext cx="0" cy="3175"/>
          </a:xfrm>
          <a:custGeom>
            <a:avLst/>
            <a:gdLst>
              <a:gd name="T0" fmla="*/ 4 h 4"/>
              <a:gd name="T1" fmla="*/ 4 h 4"/>
              <a:gd name="T2" fmla="*/ 0 h 4"/>
              <a:gd name="T3" fmla="*/ 0 h 4"/>
              <a:gd name="T4" fmla="*/ 4 h 4"/>
              <a:gd name="T5" fmla="*/ 4 h 4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</a:cxnLst>
            <a:rect l="0" t="0" r="r" b="b"/>
            <a:pathLst>
              <a:path h="4">
                <a:moveTo>
                  <a:pt x="0" y="4"/>
                </a:moveTo>
                <a:lnTo>
                  <a:pt x="0" y="4"/>
                </a:lnTo>
                <a:lnTo>
                  <a:pt x="0" y="0"/>
                </a:lnTo>
                <a:lnTo>
                  <a:pt x="0" y="0"/>
                </a:lnTo>
                <a:lnTo>
                  <a:pt x="0" y="4"/>
                </a:lnTo>
                <a:lnTo>
                  <a:pt x="0" y="4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45" name="Freeform 170"/>
          <p:cNvSpPr>
            <a:spLocks/>
          </p:cNvSpPr>
          <p:nvPr/>
        </p:nvSpPr>
        <p:spPr bwMode="auto">
          <a:xfrm>
            <a:off x="2696370" y="3991777"/>
            <a:ext cx="2300288" cy="0"/>
          </a:xfrm>
          <a:custGeom>
            <a:avLst/>
            <a:gdLst>
              <a:gd name="T0" fmla="*/ 0 w 2519"/>
              <a:gd name="T1" fmla="*/ 0 w 2519"/>
              <a:gd name="T2" fmla="*/ 2519 w 2519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2519">
                <a:moveTo>
                  <a:pt x="0" y="0"/>
                </a:moveTo>
                <a:lnTo>
                  <a:pt x="0" y="0"/>
                </a:lnTo>
                <a:lnTo>
                  <a:pt x="2519" y="0"/>
                </a:lnTo>
              </a:path>
            </a:pathLst>
          </a:custGeom>
          <a:noFill/>
          <a:ln w="4763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46" name="Freeform 171"/>
          <p:cNvSpPr>
            <a:spLocks/>
          </p:cNvSpPr>
          <p:nvPr/>
        </p:nvSpPr>
        <p:spPr bwMode="auto">
          <a:xfrm>
            <a:off x="2696370" y="1691490"/>
            <a:ext cx="0" cy="2300288"/>
          </a:xfrm>
          <a:custGeom>
            <a:avLst/>
            <a:gdLst>
              <a:gd name="T0" fmla="*/ 2521 h 2521"/>
              <a:gd name="T1" fmla="*/ 2521 h 2521"/>
              <a:gd name="T2" fmla="*/ 0 h 2521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2521">
                <a:moveTo>
                  <a:pt x="0" y="2521"/>
                </a:moveTo>
                <a:lnTo>
                  <a:pt x="0" y="2521"/>
                </a:lnTo>
                <a:lnTo>
                  <a:pt x="0" y="0"/>
                </a:lnTo>
              </a:path>
            </a:pathLst>
          </a:custGeom>
          <a:noFill/>
          <a:ln w="4763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47" name="Freeform 172"/>
          <p:cNvSpPr>
            <a:spLocks/>
          </p:cNvSpPr>
          <p:nvPr/>
        </p:nvSpPr>
        <p:spPr bwMode="auto">
          <a:xfrm>
            <a:off x="2742407" y="3967965"/>
            <a:ext cx="0" cy="23813"/>
          </a:xfrm>
          <a:custGeom>
            <a:avLst/>
            <a:gdLst>
              <a:gd name="T0" fmla="*/ 25 h 25"/>
              <a:gd name="T1" fmla="*/ 25 h 25"/>
              <a:gd name="T2" fmla="*/ 0 h 25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25">
                <a:moveTo>
                  <a:pt x="0" y="25"/>
                </a:moveTo>
                <a:lnTo>
                  <a:pt x="0" y="25"/>
                </a:lnTo>
                <a:lnTo>
                  <a:pt x="0" y="0"/>
                </a:lnTo>
              </a:path>
            </a:pathLst>
          </a:custGeom>
          <a:noFill/>
          <a:ln w="4763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48" name="Rectangle 173"/>
          <p:cNvSpPr>
            <a:spLocks noChangeArrowheads="1"/>
          </p:cNvSpPr>
          <p:nvPr/>
        </p:nvSpPr>
        <p:spPr bwMode="auto">
          <a:xfrm>
            <a:off x="2713832" y="4023527"/>
            <a:ext cx="57150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kumimoji="0" lang="pt-BR" altLang="pt-BR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49" name="Freeform 174"/>
          <p:cNvSpPr>
            <a:spLocks/>
          </p:cNvSpPr>
          <p:nvPr/>
        </p:nvSpPr>
        <p:spPr bwMode="auto">
          <a:xfrm>
            <a:off x="3299620" y="3967965"/>
            <a:ext cx="0" cy="23813"/>
          </a:xfrm>
          <a:custGeom>
            <a:avLst/>
            <a:gdLst>
              <a:gd name="T0" fmla="*/ 25 h 25"/>
              <a:gd name="T1" fmla="*/ 25 h 25"/>
              <a:gd name="T2" fmla="*/ 0 h 25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25">
                <a:moveTo>
                  <a:pt x="0" y="25"/>
                </a:moveTo>
                <a:lnTo>
                  <a:pt x="0" y="25"/>
                </a:lnTo>
                <a:lnTo>
                  <a:pt x="0" y="0"/>
                </a:lnTo>
              </a:path>
            </a:pathLst>
          </a:custGeom>
          <a:noFill/>
          <a:ln w="508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50" name="Rectangle 175"/>
          <p:cNvSpPr>
            <a:spLocks noChangeArrowheads="1"/>
          </p:cNvSpPr>
          <p:nvPr/>
        </p:nvSpPr>
        <p:spPr bwMode="auto">
          <a:xfrm>
            <a:off x="3242470" y="4023527"/>
            <a:ext cx="115888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endParaRPr kumimoji="0" lang="pt-BR" altLang="pt-B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51" name="Freeform 176"/>
          <p:cNvSpPr>
            <a:spLocks/>
          </p:cNvSpPr>
          <p:nvPr/>
        </p:nvSpPr>
        <p:spPr bwMode="auto">
          <a:xfrm>
            <a:off x="3858420" y="3967965"/>
            <a:ext cx="0" cy="23813"/>
          </a:xfrm>
          <a:custGeom>
            <a:avLst/>
            <a:gdLst>
              <a:gd name="T0" fmla="*/ 25 h 25"/>
              <a:gd name="T1" fmla="*/ 25 h 25"/>
              <a:gd name="T2" fmla="*/ 0 h 25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25">
                <a:moveTo>
                  <a:pt x="0" y="25"/>
                </a:moveTo>
                <a:lnTo>
                  <a:pt x="0" y="25"/>
                </a:lnTo>
                <a:lnTo>
                  <a:pt x="0" y="0"/>
                </a:lnTo>
              </a:path>
            </a:pathLst>
          </a:custGeom>
          <a:noFill/>
          <a:ln w="508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52" name="Rectangle 177"/>
          <p:cNvSpPr>
            <a:spLocks noChangeArrowheads="1"/>
          </p:cNvSpPr>
          <p:nvPr/>
        </p:nvSpPr>
        <p:spPr bwMode="auto">
          <a:xfrm>
            <a:off x="3801270" y="4023527"/>
            <a:ext cx="115888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  <a:endParaRPr kumimoji="0" lang="pt-BR" altLang="pt-B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53" name="Freeform 178"/>
          <p:cNvSpPr>
            <a:spLocks/>
          </p:cNvSpPr>
          <p:nvPr/>
        </p:nvSpPr>
        <p:spPr bwMode="auto">
          <a:xfrm>
            <a:off x="4417220" y="3967965"/>
            <a:ext cx="0" cy="23813"/>
          </a:xfrm>
          <a:custGeom>
            <a:avLst/>
            <a:gdLst>
              <a:gd name="T0" fmla="*/ 25 h 25"/>
              <a:gd name="T1" fmla="*/ 25 h 25"/>
              <a:gd name="T2" fmla="*/ 0 h 25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25">
                <a:moveTo>
                  <a:pt x="0" y="25"/>
                </a:moveTo>
                <a:lnTo>
                  <a:pt x="0" y="25"/>
                </a:lnTo>
                <a:lnTo>
                  <a:pt x="0" y="0"/>
                </a:lnTo>
              </a:path>
            </a:pathLst>
          </a:custGeom>
          <a:noFill/>
          <a:ln w="508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54" name="Rectangle 179"/>
          <p:cNvSpPr>
            <a:spLocks noChangeArrowheads="1"/>
          </p:cNvSpPr>
          <p:nvPr/>
        </p:nvSpPr>
        <p:spPr bwMode="auto">
          <a:xfrm>
            <a:off x="4360070" y="4023527"/>
            <a:ext cx="115888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75</a:t>
            </a:r>
            <a:endParaRPr kumimoji="0" lang="pt-BR" altLang="pt-B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55" name="Freeform 180"/>
          <p:cNvSpPr>
            <a:spLocks/>
          </p:cNvSpPr>
          <p:nvPr/>
        </p:nvSpPr>
        <p:spPr bwMode="auto">
          <a:xfrm>
            <a:off x="4974432" y="3967965"/>
            <a:ext cx="0" cy="23813"/>
          </a:xfrm>
          <a:custGeom>
            <a:avLst/>
            <a:gdLst>
              <a:gd name="T0" fmla="*/ 25 h 25"/>
              <a:gd name="T1" fmla="*/ 25 h 25"/>
              <a:gd name="T2" fmla="*/ 0 h 25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25">
                <a:moveTo>
                  <a:pt x="0" y="25"/>
                </a:moveTo>
                <a:lnTo>
                  <a:pt x="0" y="25"/>
                </a:lnTo>
                <a:lnTo>
                  <a:pt x="0" y="0"/>
                </a:lnTo>
              </a:path>
            </a:pathLst>
          </a:custGeom>
          <a:noFill/>
          <a:ln w="508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56" name="Rectangle 181"/>
          <p:cNvSpPr>
            <a:spLocks noChangeArrowheads="1"/>
          </p:cNvSpPr>
          <p:nvPr/>
        </p:nvSpPr>
        <p:spPr bwMode="auto">
          <a:xfrm>
            <a:off x="4890295" y="4023527"/>
            <a:ext cx="173038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endParaRPr kumimoji="0" lang="pt-BR" altLang="pt-B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57" name="Freeform 182"/>
          <p:cNvSpPr>
            <a:spLocks/>
          </p:cNvSpPr>
          <p:nvPr/>
        </p:nvSpPr>
        <p:spPr bwMode="auto">
          <a:xfrm>
            <a:off x="2696370" y="3947327"/>
            <a:ext cx="22225" cy="0"/>
          </a:xfrm>
          <a:custGeom>
            <a:avLst/>
            <a:gdLst>
              <a:gd name="T0" fmla="*/ 0 w 24"/>
              <a:gd name="T1" fmla="*/ 0 w 24"/>
              <a:gd name="T2" fmla="*/ 24 w 24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24">
                <a:moveTo>
                  <a:pt x="0" y="0"/>
                </a:moveTo>
                <a:lnTo>
                  <a:pt x="0" y="0"/>
                </a:lnTo>
                <a:lnTo>
                  <a:pt x="24" y="0"/>
                </a:lnTo>
              </a:path>
            </a:pathLst>
          </a:custGeom>
          <a:noFill/>
          <a:ln w="508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58" name="Rectangle 183"/>
          <p:cNvSpPr>
            <a:spLocks noChangeArrowheads="1"/>
          </p:cNvSpPr>
          <p:nvPr/>
        </p:nvSpPr>
        <p:spPr bwMode="auto">
          <a:xfrm>
            <a:off x="2610645" y="3893352"/>
            <a:ext cx="57150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kumimoji="0" lang="pt-BR" altLang="pt-BR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59" name="Freeform 184"/>
          <p:cNvSpPr>
            <a:spLocks/>
          </p:cNvSpPr>
          <p:nvPr/>
        </p:nvSpPr>
        <p:spPr bwMode="auto">
          <a:xfrm>
            <a:off x="2696370" y="3388527"/>
            <a:ext cx="22225" cy="0"/>
          </a:xfrm>
          <a:custGeom>
            <a:avLst/>
            <a:gdLst>
              <a:gd name="T0" fmla="*/ 0 w 24"/>
              <a:gd name="T1" fmla="*/ 0 w 24"/>
              <a:gd name="T2" fmla="*/ 24 w 24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24">
                <a:moveTo>
                  <a:pt x="0" y="0"/>
                </a:moveTo>
                <a:lnTo>
                  <a:pt x="0" y="0"/>
                </a:lnTo>
                <a:lnTo>
                  <a:pt x="24" y="0"/>
                </a:lnTo>
              </a:path>
            </a:pathLst>
          </a:custGeom>
          <a:noFill/>
          <a:ln w="508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60" name="Rectangle 185"/>
          <p:cNvSpPr>
            <a:spLocks noChangeArrowheads="1"/>
          </p:cNvSpPr>
          <p:nvPr/>
        </p:nvSpPr>
        <p:spPr bwMode="auto">
          <a:xfrm>
            <a:off x="2553495" y="3334552"/>
            <a:ext cx="115888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endParaRPr kumimoji="0" lang="pt-BR" altLang="pt-BR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61" name="Freeform 186"/>
          <p:cNvSpPr>
            <a:spLocks/>
          </p:cNvSpPr>
          <p:nvPr/>
        </p:nvSpPr>
        <p:spPr bwMode="auto">
          <a:xfrm>
            <a:off x="2696370" y="2831315"/>
            <a:ext cx="22225" cy="0"/>
          </a:xfrm>
          <a:custGeom>
            <a:avLst/>
            <a:gdLst>
              <a:gd name="T0" fmla="*/ 0 w 24"/>
              <a:gd name="T1" fmla="*/ 0 w 24"/>
              <a:gd name="T2" fmla="*/ 24 w 24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24">
                <a:moveTo>
                  <a:pt x="0" y="0"/>
                </a:moveTo>
                <a:lnTo>
                  <a:pt x="0" y="0"/>
                </a:lnTo>
                <a:lnTo>
                  <a:pt x="24" y="0"/>
                </a:lnTo>
              </a:path>
            </a:pathLst>
          </a:custGeom>
          <a:noFill/>
          <a:ln w="508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62" name="Rectangle 187"/>
          <p:cNvSpPr>
            <a:spLocks noChangeArrowheads="1"/>
          </p:cNvSpPr>
          <p:nvPr/>
        </p:nvSpPr>
        <p:spPr bwMode="auto">
          <a:xfrm>
            <a:off x="2553495" y="2777340"/>
            <a:ext cx="115888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  <a:endParaRPr kumimoji="0" lang="pt-BR" altLang="pt-B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63" name="Freeform 188"/>
          <p:cNvSpPr>
            <a:spLocks/>
          </p:cNvSpPr>
          <p:nvPr/>
        </p:nvSpPr>
        <p:spPr bwMode="auto">
          <a:xfrm>
            <a:off x="2696370" y="2272515"/>
            <a:ext cx="22225" cy="0"/>
          </a:xfrm>
          <a:custGeom>
            <a:avLst/>
            <a:gdLst>
              <a:gd name="T0" fmla="*/ 0 w 24"/>
              <a:gd name="T1" fmla="*/ 0 w 24"/>
              <a:gd name="T2" fmla="*/ 24 w 24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24">
                <a:moveTo>
                  <a:pt x="0" y="0"/>
                </a:moveTo>
                <a:lnTo>
                  <a:pt x="0" y="0"/>
                </a:lnTo>
                <a:lnTo>
                  <a:pt x="24" y="0"/>
                </a:lnTo>
              </a:path>
            </a:pathLst>
          </a:custGeom>
          <a:noFill/>
          <a:ln w="508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64" name="Rectangle 189"/>
          <p:cNvSpPr>
            <a:spLocks noChangeArrowheads="1"/>
          </p:cNvSpPr>
          <p:nvPr/>
        </p:nvSpPr>
        <p:spPr bwMode="auto">
          <a:xfrm>
            <a:off x="2553495" y="2218540"/>
            <a:ext cx="115888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75</a:t>
            </a:r>
            <a:endParaRPr kumimoji="0" lang="pt-BR" altLang="pt-B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65" name="Freeform 190"/>
          <p:cNvSpPr>
            <a:spLocks/>
          </p:cNvSpPr>
          <p:nvPr/>
        </p:nvSpPr>
        <p:spPr bwMode="auto">
          <a:xfrm>
            <a:off x="2696370" y="1715302"/>
            <a:ext cx="22225" cy="0"/>
          </a:xfrm>
          <a:custGeom>
            <a:avLst/>
            <a:gdLst>
              <a:gd name="T0" fmla="*/ 0 w 24"/>
              <a:gd name="T1" fmla="*/ 0 w 24"/>
              <a:gd name="T2" fmla="*/ 24 w 24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24">
                <a:moveTo>
                  <a:pt x="0" y="0"/>
                </a:moveTo>
                <a:lnTo>
                  <a:pt x="0" y="0"/>
                </a:lnTo>
                <a:lnTo>
                  <a:pt x="24" y="0"/>
                </a:lnTo>
              </a:path>
            </a:pathLst>
          </a:custGeom>
          <a:noFill/>
          <a:ln w="508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66" name="Rectangle 191"/>
          <p:cNvSpPr>
            <a:spLocks noChangeArrowheads="1"/>
          </p:cNvSpPr>
          <p:nvPr/>
        </p:nvSpPr>
        <p:spPr bwMode="auto">
          <a:xfrm>
            <a:off x="2494757" y="1661327"/>
            <a:ext cx="173038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endParaRPr kumimoji="0" lang="pt-BR" altLang="pt-B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67" name="Rectangle 192"/>
          <p:cNvSpPr>
            <a:spLocks noChangeArrowheads="1"/>
          </p:cNvSpPr>
          <p:nvPr/>
        </p:nvSpPr>
        <p:spPr bwMode="auto">
          <a:xfrm>
            <a:off x="3553620" y="4147352"/>
            <a:ext cx="641350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Payoff</a:t>
            </a:r>
            <a:r>
              <a:rPr kumimoji="0" lang="pt-BR" altLang="pt-BR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para</a:t>
            </a:r>
            <a:r>
              <a:rPr kumimoji="0" lang="pt-BR" altLang="pt-BR" sz="9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si</a:t>
            </a:r>
            <a:endParaRPr kumimoji="0" lang="pt-BR" altLang="pt-B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68" name="Rectangle 193"/>
          <p:cNvSpPr>
            <a:spLocks noChangeArrowheads="1"/>
          </p:cNvSpPr>
          <p:nvPr/>
        </p:nvSpPr>
        <p:spPr bwMode="auto">
          <a:xfrm rot="16200000">
            <a:off x="2031207" y="2828140"/>
            <a:ext cx="808038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altLang="pt-BR" sz="9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Payoff</a:t>
            </a:r>
            <a:r>
              <a:rPr lang="pt-BR" altLang="pt-BR" sz="9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para outro</a:t>
            </a:r>
            <a:endParaRPr kumimoji="0" lang="pt-BR" altLang="pt-B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69" name="Rectangle 194"/>
          <p:cNvSpPr>
            <a:spLocks noChangeArrowheads="1"/>
          </p:cNvSpPr>
          <p:nvPr/>
        </p:nvSpPr>
        <p:spPr bwMode="auto">
          <a:xfrm rot="16200000">
            <a:off x="2396332" y="2982127"/>
            <a:ext cx="0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70" name="Rectangle 195"/>
          <p:cNvSpPr>
            <a:spLocks noChangeArrowheads="1"/>
          </p:cNvSpPr>
          <p:nvPr/>
        </p:nvSpPr>
        <p:spPr bwMode="auto">
          <a:xfrm rot="16200000">
            <a:off x="2396332" y="2928152"/>
            <a:ext cx="0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71" name="Rectangle 196"/>
          <p:cNvSpPr>
            <a:spLocks noChangeArrowheads="1"/>
          </p:cNvSpPr>
          <p:nvPr/>
        </p:nvSpPr>
        <p:spPr bwMode="auto">
          <a:xfrm rot="16200000">
            <a:off x="2397920" y="2874177"/>
            <a:ext cx="0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72" name="Rectangle 198"/>
          <p:cNvSpPr>
            <a:spLocks noChangeArrowheads="1"/>
          </p:cNvSpPr>
          <p:nvPr/>
        </p:nvSpPr>
        <p:spPr bwMode="auto">
          <a:xfrm rot="16200000">
            <a:off x="2397920" y="2802740"/>
            <a:ext cx="0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73" name="Rectangle 200"/>
          <p:cNvSpPr>
            <a:spLocks noChangeArrowheads="1"/>
          </p:cNvSpPr>
          <p:nvPr/>
        </p:nvSpPr>
        <p:spPr bwMode="auto">
          <a:xfrm rot="16200000">
            <a:off x="2397920" y="2745590"/>
            <a:ext cx="0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74" name="Rectangle 201"/>
          <p:cNvSpPr>
            <a:spLocks noChangeArrowheads="1"/>
          </p:cNvSpPr>
          <p:nvPr/>
        </p:nvSpPr>
        <p:spPr bwMode="auto">
          <a:xfrm rot="16200000">
            <a:off x="2397920" y="2702727"/>
            <a:ext cx="0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75" name="Rectangle 202"/>
          <p:cNvSpPr>
            <a:spLocks noChangeArrowheads="1"/>
          </p:cNvSpPr>
          <p:nvPr/>
        </p:nvSpPr>
        <p:spPr bwMode="auto">
          <a:xfrm rot="16200000">
            <a:off x="2383632" y="2661452"/>
            <a:ext cx="28575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pt-BR" altLang="pt-B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76" name="Rectangle 203"/>
          <p:cNvSpPr>
            <a:spLocks noChangeArrowheads="1"/>
          </p:cNvSpPr>
          <p:nvPr/>
        </p:nvSpPr>
        <p:spPr bwMode="auto">
          <a:xfrm rot="16200000">
            <a:off x="2397920" y="2618590"/>
            <a:ext cx="0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77" name="Rectangle 204"/>
          <p:cNvSpPr>
            <a:spLocks noChangeArrowheads="1"/>
          </p:cNvSpPr>
          <p:nvPr/>
        </p:nvSpPr>
        <p:spPr bwMode="auto">
          <a:xfrm rot="16200000">
            <a:off x="2397920" y="2575727"/>
            <a:ext cx="0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89" name="Rectangle 206"/>
          <p:cNvSpPr>
            <a:spLocks noChangeArrowheads="1"/>
          </p:cNvSpPr>
          <p:nvPr/>
        </p:nvSpPr>
        <p:spPr bwMode="auto">
          <a:xfrm rot="16200000">
            <a:off x="2397920" y="2532865"/>
            <a:ext cx="0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90" name="Rectangle 207"/>
          <p:cNvSpPr>
            <a:spLocks noChangeArrowheads="1"/>
          </p:cNvSpPr>
          <p:nvPr/>
        </p:nvSpPr>
        <p:spPr bwMode="auto">
          <a:xfrm rot="16200000">
            <a:off x="2397920" y="2474127"/>
            <a:ext cx="0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91" name="Rectangle 208"/>
          <p:cNvSpPr>
            <a:spLocks noChangeArrowheads="1"/>
          </p:cNvSpPr>
          <p:nvPr/>
        </p:nvSpPr>
        <p:spPr bwMode="auto">
          <a:xfrm rot="16200000">
            <a:off x="2396332" y="2428090"/>
            <a:ext cx="0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92" name="Freeform 209"/>
          <p:cNvSpPr>
            <a:spLocks/>
          </p:cNvSpPr>
          <p:nvPr/>
        </p:nvSpPr>
        <p:spPr bwMode="auto">
          <a:xfrm>
            <a:off x="2742407" y="1715302"/>
            <a:ext cx="2232025" cy="2232025"/>
          </a:xfrm>
          <a:custGeom>
            <a:avLst/>
            <a:gdLst>
              <a:gd name="T0" fmla="*/ 0 w 2445"/>
              <a:gd name="T1" fmla="*/ 2446 h 2446"/>
              <a:gd name="T2" fmla="*/ 0 w 2445"/>
              <a:gd name="T3" fmla="*/ 2446 h 2446"/>
              <a:gd name="T4" fmla="*/ 2445 w 2445"/>
              <a:gd name="T5" fmla="*/ 0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445" h="2446">
                <a:moveTo>
                  <a:pt x="0" y="2446"/>
                </a:moveTo>
                <a:lnTo>
                  <a:pt x="0" y="2446"/>
                </a:lnTo>
                <a:lnTo>
                  <a:pt x="2445" y="0"/>
                </a:lnTo>
              </a:path>
            </a:pathLst>
          </a:custGeom>
          <a:noFill/>
          <a:ln w="4763" cap="flat">
            <a:solidFill>
              <a:srgbClr val="8C8C8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93" name="Freeform 210"/>
          <p:cNvSpPr>
            <a:spLocks/>
          </p:cNvSpPr>
          <p:nvPr/>
        </p:nvSpPr>
        <p:spPr bwMode="auto">
          <a:xfrm>
            <a:off x="2742407" y="1715302"/>
            <a:ext cx="2232025" cy="2232025"/>
          </a:xfrm>
          <a:custGeom>
            <a:avLst/>
            <a:gdLst>
              <a:gd name="T0" fmla="*/ 1222 w 2445"/>
              <a:gd name="T1" fmla="*/ 0 h 2446"/>
              <a:gd name="T2" fmla="*/ 1378 w 2445"/>
              <a:gd name="T3" fmla="*/ 9 h 2446"/>
              <a:gd name="T4" fmla="*/ 1530 w 2445"/>
              <a:gd name="T5" fmla="*/ 38 h 2446"/>
              <a:gd name="T6" fmla="*/ 1677 w 2445"/>
              <a:gd name="T7" fmla="*/ 87 h 2446"/>
              <a:gd name="T8" fmla="*/ 1817 w 2445"/>
              <a:gd name="T9" fmla="*/ 154 h 2446"/>
              <a:gd name="T10" fmla="*/ 1948 w 2445"/>
              <a:gd name="T11" fmla="*/ 238 h 2446"/>
              <a:gd name="T12" fmla="*/ 2066 w 2445"/>
              <a:gd name="T13" fmla="*/ 338 h 2446"/>
              <a:gd name="T14" fmla="*/ 2172 w 2445"/>
              <a:gd name="T15" fmla="*/ 451 h 2446"/>
              <a:gd name="T16" fmla="*/ 2262 w 2445"/>
              <a:gd name="T17" fmla="*/ 577 h 2446"/>
              <a:gd name="T18" fmla="*/ 2335 w 2445"/>
              <a:gd name="T19" fmla="*/ 715 h 2446"/>
              <a:gd name="T20" fmla="*/ 2391 w 2445"/>
              <a:gd name="T21" fmla="*/ 860 h 2446"/>
              <a:gd name="T22" fmla="*/ 2428 w 2445"/>
              <a:gd name="T23" fmla="*/ 1010 h 2446"/>
              <a:gd name="T24" fmla="*/ 2444 w 2445"/>
              <a:gd name="T25" fmla="*/ 1164 h 2446"/>
              <a:gd name="T26" fmla="*/ 2442 w 2445"/>
              <a:gd name="T27" fmla="*/ 1320 h 2446"/>
              <a:gd name="T28" fmla="*/ 2420 w 2445"/>
              <a:gd name="T29" fmla="*/ 1473 h 2446"/>
              <a:gd name="T30" fmla="*/ 2379 w 2445"/>
              <a:gd name="T31" fmla="*/ 1623 h 2446"/>
              <a:gd name="T32" fmla="*/ 2318 w 2445"/>
              <a:gd name="T33" fmla="*/ 1766 h 2446"/>
              <a:gd name="T34" fmla="*/ 2241 w 2445"/>
              <a:gd name="T35" fmla="*/ 1900 h 2446"/>
              <a:gd name="T36" fmla="*/ 2147 w 2445"/>
              <a:gd name="T37" fmla="*/ 2024 h 2446"/>
              <a:gd name="T38" fmla="*/ 2038 w 2445"/>
              <a:gd name="T39" fmla="*/ 2134 h 2446"/>
              <a:gd name="T40" fmla="*/ 1916 w 2445"/>
              <a:gd name="T41" fmla="*/ 2230 h 2446"/>
              <a:gd name="T42" fmla="*/ 1783 w 2445"/>
              <a:gd name="T43" fmla="*/ 2310 h 2446"/>
              <a:gd name="T44" fmla="*/ 1641 w 2445"/>
              <a:gd name="T45" fmla="*/ 2372 h 2446"/>
              <a:gd name="T46" fmla="*/ 1492 w 2445"/>
              <a:gd name="T47" fmla="*/ 2416 h 2446"/>
              <a:gd name="T48" fmla="*/ 1339 w 2445"/>
              <a:gd name="T49" fmla="*/ 2441 h 2446"/>
              <a:gd name="T50" fmla="*/ 1184 w 2445"/>
              <a:gd name="T51" fmla="*/ 2446 h 2446"/>
              <a:gd name="T52" fmla="*/ 1030 w 2445"/>
              <a:gd name="T53" fmla="*/ 2431 h 2446"/>
              <a:gd name="T54" fmla="*/ 878 w 2445"/>
              <a:gd name="T55" fmla="*/ 2397 h 2446"/>
              <a:gd name="T56" fmla="*/ 732 w 2445"/>
              <a:gd name="T57" fmla="*/ 2343 h 2446"/>
              <a:gd name="T58" fmla="*/ 594 w 2445"/>
              <a:gd name="T59" fmla="*/ 2273 h 2446"/>
              <a:gd name="T60" fmla="*/ 466 w 2445"/>
              <a:gd name="T61" fmla="*/ 2184 h 2446"/>
              <a:gd name="T62" fmla="*/ 350 w 2445"/>
              <a:gd name="T63" fmla="*/ 2081 h 2446"/>
              <a:gd name="T64" fmla="*/ 249 w 2445"/>
              <a:gd name="T65" fmla="*/ 1964 h 2446"/>
              <a:gd name="T66" fmla="*/ 163 w 2445"/>
              <a:gd name="T67" fmla="*/ 1834 h 2446"/>
              <a:gd name="T68" fmla="*/ 94 w 2445"/>
              <a:gd name="T69" fmla="*/ 1695 h 2446"/>
              <a:gd name="T70" fmla="*/ 44 w 2445"/>
              <a:gd name="T71" fmla="*/ 1549 h 2446"/>
              <a:gd name="T72" fmla="*/ 12 w 2445"/>
              <a:gd name="T73" fmla="*/ 1397 h 2446"/>
              <a:gd name="T74" fmla="*/ 0 w 2445"/>
              <a:gd name="T75" fmla="*/ 1242 h 2446"/>
              <a:gd name="T76" fmla="*/ 7 w 2445"/>
              <a:gd name="T77" fmla="*/ 1087 h 2446"/>
              <a:gd name="T78" fmla="*/ 33 w 2445"/>
              <a:gd name="T79" fmla="*/ 934 h 2446"/>
              <a:gd name="T80" fmla="*/ 80 w 2445"/>
              <a:gd name="T81" fmla="*/ 786 h 2446"/>
              <a:gd name="T82" fmla="*/ 144 w 2445"/>
              <a:gd name="T83" fmla="*/ 645 h 2446"/>
              <a:gd name="T84" fmla="*/ 226 w 2445"/>
              <a:gd name="T85" fmla="*/ 513 h 2446"/>
              <a:gd name="T86" fmla="*/ 324 w 2445"/>
              <a:gd name="T87" fmla="*/ 393 h 2446"/>
              <a:gd name="T88" fmla="*/ 436 w 2445"/>
              <a:gd name="T89" fmla="*/ 286 h 2446"/>
              <a:gd name="T90" fmla="*/ 561 w 2445"/>
              <a:gd name="T91" fmla="*/ 194 h 2446"/>
              <a:gd name="T92" fmla="*/ 697 w 2445"/>
              <a:gd name="T93" fmla="*/ 118 h 2446"/>
              <a:gd name="T94" fmla="*/ 841 w 2445"/>
              <a:gd name="T95" fmla="*/ 60 h 2446"/>
              <a:gd name="T96" fmla="*/ 991 w 2445"/>
              <a:gd name="T97" fmla="*/ 21 h 2446"/>
              <a:gd name="T98" fmla="*/ 1145 w 2445"/>
              <a:gd name="T99" fmla="*/ 2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2445" h="2446">
                <a:moveTo>
                  <a:pt x="1222" y="0"/>
                </a:moveTo>
                <a:lnTo>
                  <a:pt x="1222" y="0"/>
                </a:lnTo>
                <a:lnTo>
                  <a:pt x="1300" y="2"/>
                </a:lnTo>
                <a:lnTo>
                  <a:pt x="1378" y="9"/>
                </a:lnTo>
                <a:lnTo>
                  <a:pt x="1454" y="21"/>
                </a:lnTo>
                <a:lnTo>
                  <a:pt x="1530" y="38"/>
                </a:lnTo>
                <a:lnTo>
                  <a:pt x="1604" y="60"/>
                </a:lnTo>
                <a:lnTo>
                  <a:pt x="1677" y="87"/>
                </a:lnTo>
                <a:lnTo>
                  <a:pt x="1748" y="118"/>
                </a:lnTo>
                <a:lnTo>
                  <a:pt x="1817" y="154"/>
                </a:lnTo>
                <a:lnTo>
                  <a:pt x="1884" y="194"/>
                </a:lnTo>
                <a:lnTo>
                  <a:pt x="1948" y="238"/>
                </a:lnTo>
                <a:lnTo>
                  <a:pt x="2009" y="286"/>
                </a:lnTo>
                <a:lnTo>
                  <a:pt x="2066" y="338"/>
                </a:lnTo>
                <a:lnTo>
                  <a:pt x="2121" y="393"/>
                </a:lnTo>
                <a:lnTo>
                  <a:pt x="2172" y="451"/>
                </a:lnTo>
                <a:lnTo>
                  <a:pt x="2219" y="513"/>
                </a:lnTo>
                <a:lnTo>
                  <a:pt x="2262" y="577"/>
                </a:lnTo>
                <a:lnTo>
                  <a:pt x="2301" y="645"/>
                </a:lnTo>
                <a:lnTo>
                  <a:pt x="2335" y="715"/>
                </a:lnTo>
                <a:lnTo>
                  <a:pt x="2365" y="786"/>
                </a:lnTo>
                <a:lnTo>
                  <a:pt x="2391" y="860"/>
                </a:lnTo>
                <a:lnTo>
                  <a:pt x="2412" y="934"/>
                </a:lnTo>
                <a:lnTo>
                  <a:pt x="2428" y="1010"/>
                </a:lnTo>
                <a:lnTo>
                  <a:pt x="2438" y="1087"/>
                </a:lnTo>
                <a:lnTo>
                  <a:pt x="2444" y="1164"/>
                </a:lnTo>
                <a:lnTo>
                  <a:pt x="2445" y="1242"/>
                </a:lnTo>
                <a:lnTo>
                  <a:pt x="2442" y="1320"/>
                </a:lnTo>
                <a:lnTo>
                  <a:pt x="2433" y="1397"/>
                </a:lnTo>
                <a:lnTo>
                  <a:pt x="2420" y="1473"/>
                </a:lnTo>
                <a:lnTo>
                  <a:pt x="2401" y="1549"/>
                </a:lnTo>
                <a:lnTo>
                  <a:pt x="2379" y="1623"/>
                </a:lnTo>
                <a:lnTo>
                  <a:pt x="2351" y="1695"/>
                </a:lnTo>
                <a:lnTo>
                  <a:pt x="2318" y="1766"/>
                </a:lnTo>
                <a:lnTo>
                  <a:pt x="2282" y="1834"/>
                </a:lnTo>
                <a:lnTo>
                  <a:pt x="2241" y="1900"/>
                </a:lnTo>
                <a:lnTo>
                  <a:pt x="2196" y="1964"/>
                </a:lnTo>
                <a:lnTo>
                  <a:pt x="2147" y="2024"/>
                </a:lnTo>
                <a:lnTo>
                  <a:pt x="2095" y="2081"/>
                </a:lnTo>
                <a:lnTo>
                  <a:pt x="2038" y="2134"/>
                </a:lnTo>
                <a:lnTo>
                  <a:pt x="1979" y="2184"/>
                </a:lnTo>
                <a:lnTo>
                  <a:pt x="1916" y="2230"/>
                </a:lnTo>
                <a:lnTo>
                  <a:pt x="1851" y="2273"/>
                </a:lnTo>
                <a:lnTo>
                  <a:pt x="1783" y="2310"/>
                </a:lnTo>
                <a:lnTo>
                  <a:pt x="1713" y="2343"/>
                </a:lnTo>
                <a:lnTo>
                  <a:pt x="1641" y="2372"/>
                </a:lnTo>
                <a:lnTo>
                  <a:pt x="1567" y="2397"/>
                </a:lnTo>
                <a:lnTo>
                  <a:pt x="1492" y="2416"/>
                </a:lnTo>
                <a:lnTo>
                  <a:pt x="1415" y="2431"/>
                </a:lnTo>
                <a:lnTo>
                  <a:pt x="1339" y="2441"/>
                </a:lnTo>
                <a:lnTo>
                  <a:pt x="1261" y="2446"/>
                </a:lnTo>
                <a:lnTo>
                  <a:pt x="1184" y="2446"/>
                </a:lnTo>
                <a:lnTo>
                  <a:pt x="1106" y="2441"/>
                </a:lnTo>
                <a:lnTo>
                  <a:pt x="1030" y="2431"/>
                </a:lnTo>
                <a:lnTo>
                  <a:pt x="952" y="2416"/>
                </a:lnTo>
                <a:lnTo>
                  <a:pt x="878" y="2397"/>
                </a:lnTo>
                <a:lnTo>
                  <a:pt x="804" y="2372"/>
                </a:lnTo>
                <a:lnTo>
                  <a:pt x="732" y="2343"/>
                </a:lnTo>
                <a:lnTo>
                  <a:pt x="662" y="2310"/>
                </a:lnTo>
                <a:lnTo>
                  <a:pt x="594" y="2273"/>
                </a:lnTo>
                <a:lnTo>
                  <a:pt x="529" y="2230"/>
                </a:lnTo>
                <a:lnTo>
                  <a:pt x="466" y="2184"/>
                </a:lnTo>
                <a:lnTo>
                  <a:pt x="407" y="2134"/>
                </a:lnTo>
                <a:lnTo>
                  <a:pt x="350" y="2081"/>
                </a:lnTo>
                <a:lnTo>
                  <a:pt x="298" y="2024"/>
                </a:lnTo>
                <a:lnTo>
                  <a:pt x="249" y="1964"/>
                </a:lnTo>
                <a:lnTo>
                  <a:pt x="204" y="1900"/>
                </a:lnTo>
                <a:lnTo>
                  <a:pt x="163" y="1834"/>
                </a:lnTo>
                <a:lnTo>
                  <a:pt x="127" y="1766"/>
                </a:lnTo>
                <a:lnTo>
                  <a:pt x="94" y="1695"/>
                </a:lnTo>
                <a:lnTo>
                  <a:pt x="66" y="1623"/>
                </a:lnTo>
                <a:lnTo>
                  <a:pt x="44" y="1549"/>
                </a:lnTo>
                <a:lnTo>
                  <a:pt x="25" y="1473"/>
                </a:lnTo>
                <a:lnTo>
                  <a:pt x="12" y="1397"/>
                </a:lnTo>
                <a:lnTo>
                  <a:pt x="3" y="1320"/>
                </a:lnTo>
                <a:lnTo>
                  <a:pt x="0" y="1242"/>
                </a:lnTo>
                <a:lnTo>
                  <a:pt x="0" y="1164"/>
                </a:lnTo>
                <a:lnTo>
                  <a:pt x="7" y="1087"/>
                </a:lnTo>
                <a:lnTo>
                  <a:pt x="17" y="1010"/>
                </a:lnTo>
                <a:lnTo>
                  <a:pt x="33" y="934"/>
                </a:lnTo>
                <a:lnTo>
                  <a:pt x="54" y="860"/>
                </a:lnTo>
                <a:lnTo>
                  <a:pt x="80" y="786"/>
                </a:lnTo>
                <a:lnTo>
                  <a:pt x="110" y="715"/>
                </a:lnTo>
                <a:lnTo>
                  <a:pt x="144" y="645"/>
                </a:lnTo>
                <a:lnTo>
                  <a:pt x="183" y="577"/>
                </a:lnTo>
                <a:lnTo>
                  <a:pt x="226" y="513"/>
                </a:lnTo>
                <a:lnTo>
                  <a:pt x="273" y="451"/>
                </a:lnTo>
                <a:lnTo>
                  <a:pt x="324" y="393"/>
                </a:lnTo>
                <a:lnTo>
                  <a:pt x="379" y="338"/>
                </a:lnTo>
                <a:lnTo>
                  <a:pt x="436" y="286"/>
                </a:lnTo>
                <a:lnTo>
                  <a:pt x="497" y="238"/>
                </a:lnTo>
                <a:lnTo>
                  <a:pt x="561" y="194"/>
                </a:lnTo>
                <a:lnTo>
                  <a:pt x="628" y="154"/>
                </a:lnTo>
                <a:lnTo>
                  <a:pt x="697" y="118"/>
                </a:lnTo>
                <a:lnTo>
                  <a:pt x="768" y="87"/>
                </a:lnTo>
                <a:lnTo>
                  <a:pt x="841" y="60"/>
                </a:lnTo>
                <a:lnTo>
                  <a:pt x="915" y="38"/>
                </a:lnTo>
                <a:lnTo>
                  <a:pt x="991" y="21"/>
                </a:lnTo>
                <a:lnTo>
                  <a:pt x="1067" y="9"/>
                </a:lnTo>
                <a:lnTo>
                  <a:pt x="1145" y="2"/>
                </a:lnTo>
                <a:lnTo>
                  <a:pt x="1222" y="0"/>
                </a:lnTo>
                <a:close/>
              </a:path>
            </a:pathLst>
          </a:custGeom>
          <a:noFill/>
          <a:ln w="4763" cap="flat">
            <a:solidFill>
              <a:srgbClr val="8C8C8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94" name="Freeform 211"/>
          <p:cNvSpPr>
            <a:spLocks/>
          </p:cNvSpPr>
          <p:nvPr/>
        </p:nvSpPr>
        <p:spPr bwMode="auto">
          <a:xfrm>
            <a:off x="3847307" y="1704190"/>
            <a:ext cx="20638" cy="20638"/>
          </a:xfrm>
          <a:custGeom>
            <a:avLst/>
            <a:gdLst>
              <a:gd name="T0" fmla="*/ 23 w 23"/>
              <a:gd name="T1" fmla="*/ 12 h 23"/>
              <a:gd name="T2" fmla="*/ 23 w 23"/>
              <a:gd name="T3" fmla="*/ 12 h 23"/>
              <a:gd name="T4" fmla="*/ 11 w 23"/>
              <a:gd name="T5" fmla="*/ 23 h 23"/>
              <a:gd name="T6" fmla="*/ 0 w 23"/>
              <a:gd name="T7" fmla="*/ 12 h 23"/>
              <a:gd name="T8" fmla="*/ 11 w 23"/>
              <a:gd name="T9" fmla="*/ 0 h 23"/>
              <a:gd name="T10" fmla="*/ 23 w 23"/>
              <a:gd name="T11" fmla="*/ 12 h 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3" h="23">
                <a:moveTo>
                  <a:pt x="23" y="12"/>
                </a:moveTo>
                <a:lnTo>
                  <a:pt x="23" y="12"/>
                </a:lnTo>
                <a:cubicBezTo>
                  <a:pt x="23" y="18"/>
                  <a:pt x="18" y="23"/>
                  <a:pt x="11" y="23"/>
                </a:cubicBezTo>
                <a:cubicBezTo>
                  <a:pt x="5" y="23"/>
                  <a:pt x="0" y="18"/>
                  <a:pt x="0" y="12"/>
                </a:cubicBezTo>
                <a:cubicBezTo>
                  <a:pt x="0" y="6"/>
                  <a:pt x="5" y="0"/>
                  <a:pt x="11" y="0"/>
                </a:cubicBezTo>
                <a:cubicBezTo>
                  <a:pt x="18" y="0"/>
                  <a:pt x="23" y="6"/>
                  <a:pt x="23" y="12"/>
                </a:cubicBez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95" name="Freeform 212"/>
          <p:cNvSpPr>
            <a:spLocks/>
          </p:cNvSpPr>
          <p:nvPr/>
        </p:nvSpPr>
        <p:spPr bwMode="auto">
          <a:xfrm>
            <a:off x="4637882" y="2031215"/>
            <a:ext cx="20638" cy="20638"/>
          </a:xfrm>
          <a:custGeom>
            <a:avLst/>
            <a:gdLst>
              <a:gd name="T0" fmla="*/ 22 w 22"/>
              <a:gd name="T1" fmla="*/ 11 h 23"/>
              <a:gd name="T2" fmla="*/ 22 w 22"/>
              <a:gd name="T3" fmla="*/ 11 h 23"/>
              <a:gd name="T4" fmla="*/ 11 w 22"/>
              <a:gd name="T5" fmla="*/ 23 h 23"/>
              <a:gd name="T6" fmla="*/ 0 w 22"/>
              <a:gd name="T7" fmla="*/ 11 h 23"/>
              <a:gd name="T8" fmla="*/ 11 w 22"/>
              <a:gd name="T9" fmla="*/ 0 h 23"/>
              <a:gd name="T10" fmla="*/ 22 w 22"/>
              <a:gd name="T11" fmla="*/ 11 h 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" h="23">
                <a:moveTo>
                  <a:pt x="22" y="11"/>
                </a:moveTo>
                <a:lnTo>
                  <a:pt x="22" y="11"/>
                </a:lnTo>
                <a:cubicBezTo>
                  <a:pt x="22" y="17"/>
                  <a:pt x="17" y="23"/>
                  <a:pt x="11" y="23"/>
                </a:cubicBezTo>
                <a:cubicBezTo>
                  <a:pt x="5" y="23"/>
                  <a:pt x="0" y="17"/>
                  <a:pt x="0" y="11"/>
                </a:cubicBezTo>
                <a:cubicBezTo>
                  <a:pt x="0" y="5"/>
                  <a:pt x="5" y="0"/>
                  <a:pt x="11" y="0"/>
                </a:cubicBezTo>
                <a:cubicBezTo>
                  <a:pt x="17" y="0"/>
                  <a:pt x="22" y="5"/>
                  <a:pt x="22" y="11"/>
                </a:cubicBez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96" name="Freeform 213"/>
          <p:cNvSpPr>
            <a:spLocks/>
          </p:cNvSpPr>
          <p:nvPr/>
        </p:nvSpPr>
        <p:spPr bwMode="auto">
          <a:xfrm>
            <a:off x="4964907" y="2820202"/>
            <a:ext cx="20638" cy="20638"/>
          </a:xfrm>
          <a:custGeom>
            <a:avLst/>
            <a:gdLst>
              <a:gd name="T0" fmla="*/ 23 w 23"/>
              <a:gd name="T1" fmla="*/ 12 h 23"/>
              <a:gd name="T2" fmla="*/ 23 w 23"/>
              <a:gd name="T3" fmla="*/ 12 h 23"/>
              <a:gd name="T4" fmla="*/ 11 w 23"/>
              <a:gd name="T5" fmla="*/ 23 h 23"/>
              <a:gd name="T6" fmla="*/ 0 w 23"/>
              <a:gd name="T7" fmla="*/ 12 h 23"/>
              <a:gd name="T8" fmla="*/ 11 w 23"/>
              <a:gd name="T9" fmla="*/ 0 h 23"/>
              <a:gd name="T10" fmla="*/ 23 w 23"/>
              <a:gd name="T11" fmla="*/ 12 h 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3" h="23">
                <a:moveTo>
                  <a:pt x="23" y="12"/>
                </a:moveTo>
                <a:lnTo>
                  <a:pt x="23" y="12"/>
                </a:lnTo>
                <a:cubicBezTo>
                  <a:pt x="23" y="18"/>
                  <a:pt x="18" y="23"/>
                  <a:pt x="11" y="23"/>
                </a:cubicBezTo>
                <a:cubicBezTo>
                  <a:pt x="5" y="23"/>
                  <a:pt x="0" y="18"/>
                  <a:pt x="0" y="12"/>
                </a:cubicBezTo>
                <a:cubicBezTo>
                  <a:pt x="0" y="5"/>
                  <a:pt x="5" y="0"/>
                  <a:pt x="11" y="0"/>
                </a:cubicBezTo>
                <a:cubicBezTo>
                  <a:pt x="18" y="0"/>
                  <a:pt x="23" y="5"/>
                  <a:pt x="23" y="12"/>
                </a:cubicBez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97" name="Freeform 214"/>
          <p:cNvSpPr>
            <a:spLocks/>
          </p:cNvSpPr>
          <p:nvPr/>
        </p:nvSpPr>
        <p:spPr bwMode="auto">
          <a:xfrm>
            <a:off x="4637882" y="3610777"/>
            <a:ext cx="20638" cy="19050"/>
          </a:xfrm>
          <a:custGeom>
            <a:avLst/>
            <a:gdLst>
              <a:gd name="T0" fmla="*/ 22 w 22"/>
              <a:gd name="T1" fmla="*/ 11 h 22"/>
              <a:gd name="T2" fmla="*/ 22 w 22"/>
              <a:gd name="T3" fmla="*/ 11 h 22"/>
              <a:gd name="T4" fmla="*/ 11 w 22"/>
              <a:gd name="T5" fmla="*/ 22 h 22"/>
              <a:gd name="T6" fmla="*/ 0 w 22"/>
              <a:gd name="T7" fmla="*/ 11 h 22"/>
              <a:gd name="T8" fmla="*/ 11 w 22"/>
              <a:gd name="T9" fmla="*/ 0 h 22"/>
              <a:gd name="T10" fmla="*/ 22 w 22"/>
              <a:gd name="T11" fmla="*/ 11 h 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" h="22">
                <a:moveTo>
                  <a:pt x="22" y="11"/>
                </a:moveTo>
                <a:lnTo>
                  <a:pt x="22" y="11"/>
                </a:lnTo>
                <a:cubicBezTo>
                  <a:pt x="22" y="17"/>
                  <a:pt x="17" y="22"/>
                  <a:pt x="11" y="22"/>
                </a:cubicBezTo>
                <a:cubicBezTo>
                  <a:pt x="5" y="22"/>
                  <a:pt x="0" y="17"/>
                  <a:pt x="0" y="11"/>
                </a:cubicBezTo>
                <a:cubicBezTo>
                  <a:pt x="0" y="5"/>
                  <a:pt x="5" y="0"/>
                  <a:pt x="11" y="0"/>
                </a:cubicBezTo>
                <a:cubicBezTo>
                  <a:pt x="17" y="0"/>
                  <a:pt x="22" y="5"/>
                  <a:pt x="22" y="11"/>
                </a:cubicBez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98" name="Freeform 215"/>
          <p:cNvSpPr>
            <a:spLocks/>
          </p:cNvSpPr>
          <p:nvPr/>
        </p:nvSpPr>
        <p:spPr bwMode="auto">
          <a:xfrm>
            <a:off x="3847307" y="3936215"/>
            <a:ext cx="20638" cy="20638"/>
          </a:xfrm>
          <a:custGeom>
            <a:avLst/>
            <a:gdLst>
              <a:gd name="T0" fmla="*/ 23 w 23"/>
              <a:gd name="T1" fmla="*/ 12 h 23"/>
              <a:gd name="T2" fmla="*/ 23 w 23"/>
              <a:gd name="T3" fmla="*/ 12 h 23"/>
              <a:gd name="T4" fmla="*/ 11 w 23"/>
              <a:gd name="T5" fmla="*/ 23 h 23"/>
              <a:gd name="T6" fmla="*/ 0 w 23"/>
              <a:gd name="T7" fmla="*/ 12 h 23"/>
              <a:gd name="T8" fmla="*/ 11 w 23"/>
              <a:gd name="T9" fmla="*/ 0 h 23"/>
              <a:gd name="T10" fmla="*/ 23 w 23"/>
              <a:gd name="T11" fmla="*/ 12 h 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3" h="23">
                <a:moveTo>
                  <a:pt x="23" y="12"/>
                </a:moveTo>
                <a:lnTo>
                  <a:pt x="23" y="12"/>
                </a:lnTo>
                <a:cubicBezTo>
                  <a:pt x="23" y="18"/>
                  <a:pt x="18" y="23"/>
                  <a:pt x="11" y="23"/>
                </a:cubicBezTo>
                <a:cubicBezTo>
                  <a:pt x="5" y="23"/>
                  <a:pt x="0" y="18"/>
                  <a:pt x="0" y="12"/>
                </a:cubicBezTo>
                <a:cubicBezTo>
                  <a:pt x="0" y="5"/>
                  <a:pt x="5" y="0"/>
                  <a:pt x="11" y="0"/>
                </a:cubicBezTo>
                <a:cubicBezTo>
                  <a:pt x="18" y="0"/>
                  <a:pt x="23" y="5"/>
                  <a:pt x="23" y="12"/>
                </a:cubicBez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99" name="Freeform 216"/>
          <p:cNvSpPr>
            <a:spLocks/>
          </p:cNvSpPr>
          <p:nvPr/>
        </p:nvSpPr>
        <p:spPr bwMode="auto">
          <a:xfrm>
            <a:off x="3058320" y="3610777"/>
            <a:ext cx="19050" cy="19050"/>
          </a:xfrm>
          <a:custGeom>
            <a:avLst/>
            <a:gdLst>
              <a:gd name="T0" fmla="*/ 22 w 22"/>
              <a:gd name="T1" fmla="*/ 11 h 22"/>
              <a:gd name="T2" fmla="*/ 22 w 22"/>
              <a:gd name="T3" fmla="*/ 11 h 22"/>
              <a:gd name="T4" fmla="*/ 11 w 22"/>
              <a:gd name="T5" fmla="*/ 22 h 22"/>
              <a:gd name="T6" fmla="*/ 0 w 22"/>
              <a:gd name="T7" fmla="*/ 11 h 22"/>
              <a:gd name="T8" fmla="*/ 11 w 22"/>
              <a:gd name="T9" fmla="*/ 0 h 22"/>
              <a:gd name="T10" fmla="*/ 22 w 22"/>
              <a:gd name="T11" fmla="*/ 11 h 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" h="22">
                <a:moveTo>
                  <a:pt x="22" y="11"/>
                </a:moveTo>
                <a:lnTo>
                  <a:pt x="22" y="11"/>
                </a:lnTo>
                <a:cubicBezTo>
                  <a:pt x="22" y="17"/>
                  <a:pt x="17" y="22"/>
                  <a:pt x="11" y="22"/>
                </a:cubicBezTo>
                <a:cubicBezTo>
                  <a:pt x="5" y="22"/>
                  <a:pt x="0" y="17"/>
                  <a:pt x="0" y="11"/>
                </a:cubicBezTo>
                <a:cubicBezTo>
                  <a:pt x="0" y="5"/>
                  <a:pt x="5" y="0"/>
                  <a:pt x="11" y="0"/>
                </a:cubicBezTo>
                <a:cubicBezTo>
                  <a:pt x="17" y="0"/>
                  <a:pt x="22" y="5"/>
                  <a:pt x="22" y="11"/>
                </a:cubicBez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00" name="Freeform 217"/>
          <p:cNvSpPr>
            <a:spLocks/>
          </p:cNvSpPr>
          <p:nvPr/>
        </p:nvSpPr>
        <p:spPr bwMode="auto">
          <a:xfrm>
            <a:off x="2731295" y="2820202"/>
            <a:ext cx="20638" cy="20638"/>
          </a:xfrm>
          <a:custGeom>
            <a:avLst/>
            <a:gdLst>
              <a:gd name="T0" fmla="*/ 23 w 23"/>
              <a:gd name="T1" fmla="*/ 12 h 23"/>
              <a:gd name="T2" fmla="*/ 23 w 23"/>
              <a:gd name="T3" fmla="*/ 12 h 23"/>
              <a:gd name="T4" fmla="*/ 12 w 23"/>
              <a:gd name="T5" fmla="*/ 23 h 23"/>
              <a:gd name="T6" fmla="*/ 0 w 23"/>
              <a:gd name="T7" fmla="*/ 12 h 23"/>
              <a:gd name="T8" fmla="*/ 12 w 23"/>
              <a:gd name="T9" fmla="*/ 0 h 23"/>
              <a:gd name="T10" fmla="*/ 23 w 23"/>
              <a:gd name="T11" fmla="*/ 12 h 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3" h="23">
                <a:moveTo>
                  <a:pt x="23" y="12"/>
                </a:moveTo>
                <a:lnTo>
                  <a:pt x="23" y="12"/>
                </a:lnTo>
                <a:cubicBezTo>
                  <a:pt x="23" y="18"/>
                  <a:pt x="18" y="23"/>
                  <a:pt x="12" y="23"/>
                </a:cubicBezTo>
                <a:cubicBezTo>
                  <a:pt x="5" y="23"/>
                  <a:pt x="0" y="18"/>
                  <a:pt x="0" y="12"/>
                </a:cubicBezTo>
                <a:cubicBezTo>
                  <a:pt x="0" y="5"/>
                  <a:pt x="5" y="0"/>
                  <a:pt x="12" y="0"/>
                </a:cubicBezTo>
                <a:cubicBezTo>
                  <a:pt x="18" y="0"/>
                  <a:pt x="23" y="5"/>
                  <a:pt x="23" y="12"/>
                </a:cubicBez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01" name="Freeform 218"/>
          <p:cNvSpPr>
            <a:spLocks/>
          </p:cNvSpPr>
          <p:nvPr/>
        </p:nvSpPr>
        <p:spPr bwMode="auto">
          <a:xfrm>
            <a:off x="3058320" y="2031215"/>
            <a:ext cx="19050" cy="20638"/>
          </a:xfrm>
          <a:custGeom>
            <a:avLst/>
            <a:gdLst>
              <a:gd name="T0" fmla="*/ 22 w 22"/>
              <a:gd name="T1" fmla="*/ 11 h 23"/>
              <a:gd name="T2" fmla="*/ 22 w 22"/>
              <a:gd name="T3" fmla="*/ 11 h 23"/>
              <a:gd name="T4" fmla="*/ 11 w 22"/>
              <a:gd name="T5" fmla="*/ 23 h 23"/>
              <a:gd name="T6" fmla="*/ 0 w 22"/>
              <a:gd name="T7" fmla="*/ 11 h 23"/>
              <a:gd name="T8" fmla="*/ 11 w 22"/>
              <a:gd name="T9" fmla="*/ 0 h 23"/>
              <a:gd name="T10" fmla="*/ 22 w 22"/>
              <a:gd name="T11" fmla="*/ 11 h 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" h="23">
                <a:moveTo>
                  <a:pt x="22" y="11"/>
                </a:moveTo>
                <a:lnTo>
                  <a:pt x="22" y="11"/>
                </a:lnTo>
                <a:cubicBezTo>
                  <a:pt x="22" y="17"/>
                  <a:pt x="17" y="23"/>
                  <a:pt x="11" y="23"/>
                </a:cubicBezTo>
                <a:cubicBezTo>
                  <a:pt x="5" y="23"/>
                  <a:pt x="0" y="17"/>
                  <a:pt x="0" y="11"/>
                </a:cubicBezTo>
                <a:cubicBezTo>
                  <a:pt x="0" y="5"/>
                  <a:pt x="5" y="0"/>
                  <a:pt x="11" y="0"/>
                </a:cubicBezTo>
                <a:cubicBezTo>
                  <a:pt x="17" y="0"/>
                  <a:pt x="22" y="5"/>
                  <a:pt x="22" y="11"/>
                </a:cubicBez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02" name="Freeform 219"/>
          <p:cNvSpPr>
            <a:spLocks/>
          </p:cNvSpPr>
          <p:nvPr/>
        </p:nvSpPr>
        <p:spPr bwMode="auto">
          <a:xfrm>
            <a:off x="3828257" y="1683552"/>
            <a:ext cx="60325" cy="61913"/>
          </a:xfrm>
          <a:custGeom>
            <a:avLst/>
            <a:gdLst>
              <a:gd name="T0" fmla="*/ 67 w 67"/>
              <a:gd name="T1" fmla="*/ 34 h 68"/>
              <a:gd name="T2" fmla="*/ 67 w 67"/>
              <a:gd name="T3" fmla="*/ 34 h 68"/>
              <a:gd name="T4" fmla="*/ 33 w 67"/>
              <a:gd name="T5" fmla="*/ 68 h 68"/>
              <a:gd name="T6" fmla="*/ 0 w 67"/>
              <a:gd name="T7" fmla="*/ 34 h 68"/>
              <a:gd name="T8" fmla="*/ 33 w 67"/>
              <a:gd name="T9" fmla="*/ 0 h 68"/>
              <a:gd name="T10" fmla="*/ 67 w 67"/>
              <a:gd name="T11" fmla="*/ 34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7" h="68">
                <a:moveTo>
                  <a:pt x="67" y="34"/>
                </a:moveTo>
                <a:lnTo>
                  <a:pt x="67" y="34"/>
                </a:lnTo>
                <a:cubicBezTo>
                  <a:pt x="67" y="52"/>
                  <a:pt x="52" y="68"/>
                  <a:pt x="33" y="68"/>
                </a:cubicBezTo>
                <a:cubicBezTo>
                  <a:pt x="15" y="68"/>
                  <a:pt x="0" y="52"/>
                  <a:pt x="0" y="34"/>
                </a:cubicBezTo>
                <a:cubicBezTo>
                  <a:pt x="0" y="15"/>
                  <a:pt x="15" y="0"/>
                  <a:pt x="33" y="0"/>
                </a:cubicBezTo>
                <a:cubicBezTo>
                  <a:pt x="52" y="0"/>
                  <a:pt x="67" y="15"/>
                  <a:pt x="67" y="34"/>
                </a:cubicBez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03" name="Freeform 220"/>
          <p:cNvSpPr>
            <a:spLocks/>
          </p:cNvSpPr>
          <p:nvPr/>
        </p:nvSpPr>
        <p:spPr bwMode="auto">
          <a:xfrm>
            <a:off x="4617245" y="2010577"/>
            <a:ext cx="61913" cy="61913"/>
          </a:xfrm>
          <a:custGeom>
            <a:avLst/>
            <a:gdLst>
              <a:gd name="T0" fmla="*/ 68 w 68"/>
              <a:gd name="T1" fmla="*/ 34 h 68"/>
              <a:gd name="T2" fmla="*/ 68 w 68"/>
              <a:gd name="T3" fmla="*/ 34 h 68"/>
              <a:gd name="T4" fmla="*/ 34 w 68"/>
              <a:gd name="T5" fmla="*/ 68 h 68"/>
              <a:gd name="T6" fmla="*/ 0 w 68"/>
              <a:gd name="T7" fmla="*/ 34 h 68"/>
              <a:gd name="T8" fmla="*/ 34 w 68"/>
              <a:gd name="T9" fmla="*/ 0 h 68"/>
              <a:gd name="T10" fmla="*/ 68 w 68"/>
              <a:gd name="T11" fmla="*/ 34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8" h="68">
                <a:moveTo>
                  <a:pt x="68" y="34"/>
                </a:moveTo>
                <a:lnTo>
                  <a:pt x="68" y="34"/>
                </a:lnTo>
                <a:cubicBezTo>
                  <a:pt x="68" y="53"/>
                  <a:pt x="53" y="68"/>
                  <a:pt x="34" y="68"/>
                </a:cubicBezTo>
                <a:cubicBezTo>
                  <a:pt x="15" y="68"/>
                  <a:pt x="0" y="53"/>
                  <a:pt x="0" y="34"/>
                </a:cubicBezTo>
                <a:cubicBezTo>
                  <a:pt x="0" y="16"/>
                  <a:pt x="15" y="0"/>
                  <a:pt x="34" y="0"/>
                </a:cubicBezTo>
                <a:cubicBezTo>
                  <a:pt x="53" y="0"/>
                  <a:pt x="68" y="16"/>
                  <a:pt x="68" y="34"/>
                </a:cubicBez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04" name="Freeform 221"/>
          <p:cNvSpPr>
            <a:spLocks/>
          </p:cNvSpPr>
          <p:nvPr/>
        </p:nvSpPr>
        <p:spPr bwMode="auto">
          <a:xfrm>
            <a:off x="4944270" y="2799565"/>
            <a:ext cx="61913" cy="61913"/>
          </a:xfrm>
          <a:custGeom>
            <a:avLst/>
            <a:gdLst>
              <a:gd name="T0" fmla="*/ 67 w 67"/>
              <a:gd name="T1" fmla="*/ 34 h 68"/>
              <a:gd name="T2" fmla="*/ 67 w 67"/>
              <a:gd name="T3" fmla="*/ 34 h 68"/>
              <a:gd name="T4" fmla="*/ 33 w 67"/>
              <a:gd name="T5" fmla="*/ 68 h 68"/>
              <a:gd name="T6" fmla="*/ 0 w 67"/>
              <a:gd name="T7" fmla="*/ 34 h 68"/>
              <a:gd name="T8" fmla="*/ 33 w 67"/>
              <a:gd name="T9" fmla="*/ 0 h 68"/>
              <a:gd name="T10" fmla="*/ 67 w 67"/>
              <a:gd name="T11" fmla="*/ 34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7" h="68">
                <a:moveTo>
                  <a:pt x="67" y="34"/>
                </a:moveTo>
                <a:lnTo>
                  <a:pt x="67" y="34"/>
                </a:lnTo>
                <a:cubicBezTo>
                  <a:pt x="67" y="52"/>
                  <a:pt x="52" y="68"/>
                  <a:pt x="33" y="68"/>
                </a:cubicBezTo>
                <a:cubicBezTo>
                  <a:pt x="15" y="68"/>
                  <a:pt x="0" y="52"/>
                  <a:pt x="0" y="34"/>
                </a:cubicBezTo>
                <a:cubicBezTo>
                  <a:pt x="0" y="15"/>
                  <a:pt x="15" y="0"/>
                  <a:pt x="33" y="0"/>
                </a:cubicBezTo>
                <a:cubicBezTo>
                  <a:pt x="52" y="0"/>
                  <a:pt x="67" y="15"/>
                  <a:pt x="67" y="34"/>
                </a:cubicBez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05" name="Freeform 222"/>
          <p:cNvSpPr>
            <a:spLocks/>
          </p:cNvSpPr>
          <p:nvPr/>
        </p:nvSpPr>
        <p:spPr bwMode="auto">
          <a:xfrm>
            <a:off x="4617245" y="3588552"/>
            <a:ext cx="61913" cy="61913"/>
          </a:xfrm>
          <a:custGeom>
            <a:avLst/>
            <a:gdLst>
              <a:gd name="T0" fmla="*/ 68 w 68"/>
              <a:gd name="T1" fmla="*/ 34 h 68"/>
              <a:gd name="T2" fmla="*/ 68 w 68"/>
              <a:gd name="T3" fmla="*/ 34 h 68"/>
              <a:gd name="T4" fmla="*/ 34 w 68"/>
              <a:gd name="T5" fmla="*/ 68 h 68"/>
              <a:gd name="T6" fmla="*/ 0 w 68"/>
              <a:gd name="T7" fmla="*/ 34 h 68"/>
              <a:gd name="T8" fmla="*/ 34 w 68"/>
              <a:gd name="T9" fmla="*/ 0 h 68"/>
              <a:gd name="T10" fmla="*/ 68 w 68"/>
              <a:gd name="T11" fmla="*/ 34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8" h="68">
                <a:moveTo>
                  <a:pt x="68" y="34"/>
                </a:moveTo>
                <a:lnTo>
                  <a:pt x="68" y="34"/>
                </a:lnTo>
                <a:cubicBezTo>
                  <a:pt x="68" y="53"/>
                  <a:pt x="53" y="68"/>
                  <a:pt x="34" y="68"/>
                </a:cubicBezTo>
                <a:cubicBezTo>
                  <a:pt x="15" y="68"/>
                  <a:pt x="0" y="53"/>
                  <a:pt x="0" y="34"/>
                </a:cubicBezTo>
                <a:cubicBezTo>
                  <a:pt x="0" y="15"/>
                  <a:pt x="15" y="0"/>
                  <a:pt x="34" y="0"/>
                </a:cubicBezTo>
                <a:cubicBezTo>
                  <a:pt x="53" y="0"/>
                  <a:pt x="68" y="15"/>
                  <a:pt x="68" y="34"/>
                </a:cubicBez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06" name="Freeform 223"/>
          <p:cNvSpPr>
            <a:spLocks/>
          </p:cNvSpPr>
          <p:nvPr/>
        </p:nvSpPr>
        <p:spPr bwMode="auto">
          <a:xfrm>
            <a:off x="3828257" y="2831315"/>
            <a:ext cx="60325" cy="0"/>
          </a:xfrm>
          <a:custGeom>
            <a:avLst/>
            <a:gdLst>
              <a:gd name="T0" fmla="*/ 0 w 67"/>
              <a:gd name="T1" fmla="*/ 0 w 67"/>
              <a:gd name="T2" fmla="*/ 67 w 67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67">
                <a:moveTo>
                  <a:pt x="0" y="0"/>
                </a:moveTo>
                <a:lnTo>
                  <a:pt x="0" y="0"/>
                </a:lnTo>
                <a:lnTo>
                  <a:pt x="67" y="0"/>
                </a:lnTo>
              </a:path>
            </a:pathLst>
          </a:custGeom>
          <a:noFill/>
          <a:ln w="4763" cap="flat">
            <a:solidFill>
              <a:srgbClr val="8C8C8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07" name="Freeform 224"/>
          <p:cNvSpPr>
            <a:spLocks/>
          </p:cNvSpPr>
          <p:nvPr/>
        </p:nvSpPr>
        <p:spPr bwMode="auto">
          <a:xfrm>
            <a:off x="3858420" y="2799565"/>
            <a:ext cx="0" cy="61913"/>
          </a:xfrm>
          <a:custGeom>
            <a:avLst/>
            <a:gdLst>
              <a:gd name="T0" fmla="*/ 0 h 68"/>
              <a:gd name="T1" fmla="*/ 0 h 68"/>
              <a:gd name="T2" fmla="*/ 68 h 68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68">
                <a:moveTo>
                  <a:pt x="0" y="0"/>
                </a:moveTo>
                <a:lnTo>
                  <a:pt x="0" y="0"/>
                </a:lnTo>
                <a:lnTo>
                  <a:pt x="0" y="68"/>
                </a:lnTo>
              </a:path>
            </a:pathLst>
          </a:custGeom>
          <a:noFill/>
          <a:ln w="4763" cap="flat">
            <a:solidFill>
              <a:srgbClr val="8C8C8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08" name="Freeform 225"/>
          <p:cNvSpPr>
            <a:spLocks/>
          </p:cNvSpPr>
          <p:nvPr/>
        </p:nvSpPr>
        <p:spPr bwMode="auto">
          <a:xfrm>
            <a:off x="3858420" y="1715302"/>
            <a:ext cx="790575" cy="325438"/>
          </a:xfrm>
          <a:custGeom>
            <a:avLst/>
            <a:gdLst>
              <a:gd name="T0" fmla="*/ 0 w 866"/>
              <a:gd name="T1" fmla="*/ 0 h 357"/>
              <a:gd name="T2" fmla="*/ 0 w 866"/>
              <a:gd name="T3" fmla="*/ 0 h 357"/>
              <a:gd name="T4" fmla="*/ 866 w 866"/>
              <a:gd name="T5" fmla="*/ 357 h 3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66" h="357">
                <a:moveTo>
                  <a:pt x="0" y="0"/>
                </a:moveTo>
                <a:lnTo>
                  <a:pt x="0" y="0"/>
                </a:lnTo>
                <a:lnTo>
                  <a:pt x="866" y="357"/>
                </a:lnTo>
              </a:path>
            </a:pathLst>
          </a:custGeom>
          <a:noFill/>
          <a:ln w="20638" cap="flat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09" name="Freeform 226"/>
          <p:cNvSpPr>
            <a:spLocks/>
          </p:cNvSpPr>
          <p:nvPr/>
        </p:nvSpPr>
        <p:spPr bwMode="auto">
          <a:xfrm>
            <a:off x="3858420" y="1715302"/>
            <a:ext cx="1116013" cy="1116013"/>
          </a:xfrm>
          <a:custGeom>
            <a:avLst/>
            <a:gdLst>
              <a:gd name="T0" fmla="*/ 0 w 1223"/>
              <a:gd name="T1" fmla="*/ 0 h 1223"/>
              <a:gd name="T2" fmla="*/ 0 w 1223"/>
              <a:gd name="T3" fmla="*/ 0 h 1223"/>
              <a:gd name="T4" fmla="*/ 1223 w 1223"/>
              <a:gd name="T5" fmla="*/ 1223 h 12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223" h="1223">
                <a:moveTo>
                  <a:pt x="0" y="0"/>
                </a:moveTo>
                <a:lnTo>
                  <a:pt x="0" y="0"/>
                </a:lnTo>
                <a:lnTo>
                  <a:pt x="1223" y="1223"/>
                </a:lnTo>
              </a:path>
            </a:pathLst>
          </a:custGeom>
          <a:noFill/>
          <a:ln w="20638" cap="flat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10" name="Freeform 227"/>
          <p:cNvSpPr>
            <a:spLocks/>
          </p:cNvSpPr>
          <p:nvPr/>
        </p:nvSpPr>
        <p:spPr bwMode="auto">
          <a:xfrm>
            <a:off x="3858420" y="1715302"/>
            <a:ext cx="790575" cy="1905000"/>
          </a:xfrm>
          <a:custGeom>
            <a:avLst/>
            <a:gdLst>
              <a:gd name="T0" fmla="*/ 0 w 866"/>
              <a:gd name="T1" fmla="*/ 0 h 2088"/>
              <a:gd name="T2" fmla="*/ 0 w 866"/>
              <a:gd name="T3" fmla="*/ 0 h 2088"/>
              <a:gd name="T4" fmla="*/ 866 w 866"/>
              <a:gd name="T5" fmla="*/ 2088 h 20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66" h="2088">
                <a:moveTo>
                  <a:pt x="0" y="0"/>
                </a:moveTo>
                <a:lnTo>
                  <a:pt x="0" y="0"/>
                </a:lnTo>
                <a:lnTo>
                  <a:pt x="866" y="2088"/>
                </a:lnTo>
              </a:path>
            </a:pathLst>
          </a:custGeom>
          <a:noFill/>
          <a:ln w="20638" cap="flat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11" name="Freeform 228"/>
          <p:cNvSpPr>
            <a:spLocks/>
          </p:cNvSpPr>
          <p:nvPr/>
        </p:nvSpPr>
        <p:spPr bwMode="auto">
          <a:xfrm>
            <a:off x="4648995" y="2040740"/>
            <a:ext cx="325438" cy="790575"/>
          </a:xfrm>
          <a:custGeom>
            <a:avLst/>
            <a:gdLst>
              <a:gd name="T0" fmla="*/ 0 w 357"/>
              <a:gd name="T1" fmla="*/ 0 h 866"/>
              <a:gd name="T2" fmla="*/ 0 w 357"/>
              <a:gd name="T3" fmla="*/ 0 h 866"/>
              <a:gd name="T4" fmla="*/ 357 w 357"/>
              <a:gd name="T5" fmla="*/ 866 h 8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57" h="866">
                <a:moveTo>
                  <a:pt x="0" y="0"/>
                </a:moveTo>
                <a:lnTo>
                  <a:pt x="0" y="0"/>
                </a:lnTo>
                <a:lnTo>
                  <a:pt x="357" y="866"/>
                </a:lnTo>
              </a:path>
            </a:pathLst>
          </a:custGeom>
          <a:noFill/>
          <a:ln w="20638" cap="flat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12" name="Freeform 229"/>
          <p:cNvSpPr>
            <a:spLocks/>
          </p:cNvSpPr>
          <p:nvPr/>
        </p:nvSpPr>
        <p:spPr bwMode="auto">
          <a:xfrm>
            <a:off x="4648995" y="2040740"/>
            <a:ext cx="0" cy="1579563"/>
          </a:xfrm>
          <a:custGeom>
            <a:avLst/>
            <a:gdLst>
              <a:gd name="T0" fmla="*/ 0 h 1731"/>
              <a:gd name="T1" fmla="*/ 0 h 1731"/>
              <a:gd name="T2" fmla="*/ 1731 h 1731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731">
                <a:moveTo>
                  <a:pt x="0" y="0"/>
                </a:moveTo>
                <a:lnTo>
                  <a:pt x="0" y="0"/>
                </a:lnTo>
                <a:lnTo>
                  <a:pt x="0" y="1731"/>
                </a:lnTo>
              </a:path>
            </a:pathLst>
          </a:custGeom>
          <a:noFill/>
          <a:ln w="20638" cap="flat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13" name="Freeform 230"/>
          <p:cNvSpPr>
            <a:spLocks/>
          </p:cNvSpPr>
          <p:nvPr/>
        </p:nvSpPr>
        <p:spPr bwMode="auto">
          <a:xfrm>
            <a:off x="4648995" y="2831315"/>
            <a:ext cx="325438" cy="788988"/>
          </a:xfrm>
          <a:custGeom>
            <a:avLst/>
            <a:gdLst>
              <a:gd name="T0" fmla="*/ 357 w 357"/>
              <a:gd name="T1" fmla="*/ 0 h 865"/>
              <a:gd name="T2" fmla="*/ 357 w 357"/>
              <a:gd name="T3" fmla="*/ 0 h 865"/>
              <a:gd name="T4" fmla="*/ 0 w 357"/>
              <a:gd name="T5" fmla="*/ 865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57" h="865">
                <a:moveTo>
                  <a:pt x="357" y="0"/>
                </a:moveTo>
                <a:lnTo>
                  <a:pt x="357" y="0"/>
                </a:lnTo>
                <a:lnTo>
                  <a:pt x="0" y="865"/>
                </a:lnTo>
              </a:path>
            </a:pathLst>
          </a:custGeom>
          <a:noFill/>
          <a:ln w="20638" cap="flat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14" name="Rectangle 231"/>
          <p:cNvSpPr>
            <a:spLocks noChangeArrowheads="1"/>
          </p:cNvSpPr>
          <p:nvPr/>
        </p:nvSpPr>
        <p:spPr bwMode="auto">
          <a:xfrm>
            <a:off x="3661570" y="1534327"/>
            <a:ext cx="403225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altLang="pt-BR" sz="9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Altruísta</a:t>
            </a:r>
            <a:endParaRPr kumimoji="0" lang="pt-BR" altLang="pt-B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15" name="Rectangle 232"/>
          <p:cNvSpPr>
            <a:spLocks noChangeArrowheads="1"/>
          </p:cNvSpPr>
          <p:nvPr/>
        </p:nvSpPr>
        <p:spPr bwMode="auto">
          <a:xfrm>
            <a:off x="4715670" y="1986765"/>
            <a:ext cx="430213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Prosocial</a:t>
            </a:r>
            <a:endParaRPr kumimoji="0" lang="pt-BR" altLang="pt-B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16" name="Rectangle 234"/>
          <p:cNvSpPr>
            <a:spLocks noChangeArrowheads="1"/>
          </p:cNvSpPr>
          <p:nvPr/>
        </p:nvSpPr>
        <p:spPr bwMode="auto">
          <a:xfrm rot="16200000">
            <a:off x="5049045" y="2893227"/>
            <a:ext cx="0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17" name="Rectangle 235"/>
          <p:cNvSpPr>
            <a:spLocks noChangeArrowheads="1"/>
          </p:cNvSpPr>
          <p:nvPr/>
        </p:nvSpPr>
        <p:spPr bwMode="auto">
          <a:xfrm rot="16200000">
            <a:off x="5050632" y="2858302"/>
            <a:ext cx="0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18" name="Rectangle 240"/>
          <p:cNvSpPr>
            <a:spLocks noChangeArrowheads="1"/>
          </p:cNvSpPr>
          <p:nvPr/>
        </p:nvSpPr>
        <p:spPr bwMode="auto">
          <a:xfrm rot="16200000">
            <a:off x="5049045" y="2731302"/>
            <a:ext cx="0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19" name="Rectangle 243"/>
          <p:cNvSpPr>
            <a:spLocks noChangeArrowheads="1"/>
          </p:cNvSpPr>
          <p:nvPr/>
        </p:nvSpPr>
        <p:spPr bwMode="auto">
          <a:xfrm rot="16200000">
            <a:off x="5050632" y="2659865"/>
            <a:ext cx="0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20" name="Rectangle 244"/>
          <p:cNvSpPr>
            <a:spLocks noChangeArrowheads="1"/>
          </p:cNvSpPr>
          <p:nvPr/>
        </p:nvSpPr>
        <p:spPr bwMode="auto">
          <a:xfrm rot="16200000">
            <a:off x="5049045" y="2636052"/>
            <a:ext cx="0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21" name="Rectangle 247"/>
          <p:cNvSpPr>
            <a:spLocks noChangeArrowheads="1"/>
          </p:cNvSpPr>
          <p:nvPr/>
        </p:nvSpPr>
        <p:spPr bwMode="auto">
          <a:xfrm rot="16200000">
            <a:off x="5052220" y="2575727"/>
            <a:ext cx="0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22" name="Rectangle 248"/>
          <p:cNvSpPr>
            <a:spLocks noChangeArrowheads="1"/>
          </p:cNvSpPr>
          <p:nvPr/>
        </p:nvSpPr>
        <p:spPr bwMode="auto">
          <a:xfrm>
            <a:off x="4693445" y="3631415"/>
            <a:ext cx="577850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Competitivo</a:t>
            </a:r>
            <a:endParaRPr kumimoji="0" lang="pt-BR" altLang="pt-B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79" name="Rectangle 193"/>
          <p:cNvSpPr>
            <a:spLocks noChangeArrowheads="1"/>
          </p:cNvSpPr>
          <p:nvPr/>
        </p:nvSpPr>
        <p:spPr bwMode="auto">
          <a:xfrm rot="16200000">
            <a:off x="4803883" y="2708091"/>
            <a:ext cx="634789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altLang="pt-BR" sz="9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Individualista</a:t>
            </a:r>
            <a:endParaRPr kumimoji="0" lang="pt-BR" altLang="pt-B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2411760" y="1135777"/>
            <a:ext cx="32394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Figura </a:t>
            </a: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2: </a:t>
            </a: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Círculo de Orientação de Valor do SVO</a:t>
            </a:r>
            <a:endParaRPr 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02016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31</Words>
  <Application>Microsoft Macintosh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Tema do Office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Tati Iwai</cp:lastModifiedBy>
  <cp:revision>1</cp:revision>
  <dcterms:created xsi:type="dcterms:W3CDTF">2014-12-09T17:03:38Z</dcterms:created>
  <dcterms:modified xsi:type="dcterms:W3CDTF">2015-10-27T16:17:51Z</dcterms:modified>
</cp:coreProperties>
</file>