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592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42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7827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642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1465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18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795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582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36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456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25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348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F8DAE-CDFB-4F20-929D-10FE561B7380}" type="datetimeFigureOut">
              <a:rPr lang="pt-BR" smtClean="0"/>
              <a:t>27/10/15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CB705-B8BE-4200-9314-BDEA054C08E3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417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211955" y="1526222"/>
            <a:ext cx="3768089" cy="3805555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ea typeface="Times New Roman"/>
                <a:cs typeface="Times New Roman"/>
              </a:rPr>
              <a:t> </a:t>
            </a:r>
            <a:endParaRPr lang="pt-BR" sz="1100">
              <a:effectLst/>
              <a:ea typeface="Calibri"/>
              <a:cs typeface="Times New Roman"/>
            </a:endParaRPr>
          </a:p>
        </p:txBody>
      </p:sp>
      <p:cxnSp>
        <p:nvCxnSpPr>
          <p:cNvPr id="6" name="Straight Connector 5"/>
          <p:cNvCxnSpPr>
            <a:stCxn id="5" idx="0"/>
            <a:endCxn id="5" idx="4"/>
          </p:cNvCxnSpPr>
          <p:nvPr/>
        </p:nvCxnSpPr>
        <p:spPr>
          <a:xfrm>
            <a:off x="6096000" y="1526222"/>
            <a:ext cx="0" cy="3805554"/>
          </a:xfrm>
          <a:prstGeom prst="line">
            <a:avLst/>
          </a:prstGeom>
          <a:ln w="19050" cap="flat" cmpd="sng">
            <a:solidFill>
              <a:schemeClr val="tx1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5" idx="6"/>
          </p:cNvCxnSpPr>
          <p:nvPr/>
        </p:nvCxnSpPr>
        <p:spPr>
          <a:xfrm flipH="1" flipV="1">
            <a:off x="6113282" y="3400234"/>
            <a:ext cx="1866763" cy="28765"/>
          </a:xfrm>
          <a:prstGeom prst="line">
            <a:avLst/>
          </a:prstGeom>
          <a:ln w="19050" cap="flat" cmpd="sng">
            <a:solidFill>
              <a:schemeClr val="tx1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5" idx="5"/>
          </p:cNvCxnSpPr>
          <p:nvPr/>
        </p:nvCxnSpPr>
        <p:spPr>
          <a:xfrm>
            <a:off x="6105814" y="3408559"/>
            <a:ext cx="1322407" cy="1365906"/>
          </a:xfrm>
          <a:prstGeom prst="line">
            <a:avLst/>
          </a:prstGeom>
          <a:ln w="19050" cap="flat" cmpd="sng">
            <a:solidFill>
              <a:schemeClr val="tx1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5" idx="7"/>
          </p:cNvCxnSpPr>
          <p:nvPr/>
        </p:nvCxnSpPr>
        <p:spPr>
          <a:xfrm flipV="1">
            <a:off x="6098347" y="2083532"/>
            <a:ext cx="1329874" cy="1316703"/>
          </a:xfrm>
          <a:prstGeom prst="line">
            <a:avLst/>
          </a:prstGeom>
          <a:ln w="19050" cap="flat" cmpd="sng">
            <a:solidFill>
              <a:schemeClr val="tx1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1"/>
          </p:cNvCxnSpPr>
          <p:nvPr/>
        </p:nvCxnSpPr>
        <p:spPr>
          <a:xfrm flipH="1" flipV="1">
            <a:off x="4763780" y="2083532"/>
            <a:ext cx="1342035" cy="1325029"/>
          </a:xfrm>
          <a:prstGeom prst="line">
            <a:avLst/>
          </a:prstGeom>
          <a:ln w="19050" cap="flat" cmpd="sng">
            <a:solidFill>
              <a:schemeClr val="tx1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060426" y="3408560"/>
            <a:ext cx="1037921" cy="1598517"/>
          </a:xfrm>
          <a:prstGeom prst="line">
            <a:avLst/>
          </a:prstGeom>
          <a:ln w="19050" cap="flat" cmpd="sng">
            <a:solidFill>
              <a:schemeClr val="tx1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61450" y="3033907"/>
            <a:ext cx="1836896" cy="374653"/>
          </a:xfrm>
          <a:prstGeom prst="line">
            <a:avLst/>
          </a:prstGeom>
          <a:ln w="19050" cap="flat" cmpd="sng">
            <a:solidFill>
              <a:schemeClr val="tx1"/>
            </a:solidFill>
            <a:prstDash val="sysDash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353831" y="3416886"/>
            <a:ext cx="1717423" cy="724328"/>
          </a:xfrm>
          <a:prstGeom prst="line">
            <a:avLst/>
          </a:prstGeom>
          <a:ln w="19050" cap="flat" cmpd="sng">
            <a:solidFill>
              <a:schemeClr val="tx1"/>
            </a:solidFill>
            <a:prstDash val="sysDash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aixaDeTexto 29"/>
          <p:cNvSpPr txBox="1"/>
          <p:nvPr/>
        </p:nvSpPr>
        <p:spPr>
          <a:xfrm>
            <a:off x="6986745" y="2748889"/>
            <a:ext cx="950097" cy="229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Benevolência</a:t>
            </a:r>
            <a:endParaRPr lang="pt-BR" sz="1200">
              <a:effectLst/>
              <a:latin typeface="Times New Roman"/>
              <a:ea typeface="Times New Roman"/>
            </a:endParaRPr>
          </a:p>
        </p:txBody>
      </p:sp>
      <p:sp>
        <p:nvSpPr>
          <p:cNvPr id="15" name="CaixaDeTexto 30"/>
          <p:cNvSpPr txBox="1"/>
          <p:nvPr/>
        </p:nvSpPr>
        <p:spPr>
          <a:xfrm>
            <a:off x="6266919" y="1951094"/>
            <a:ext cx="1003914" cy="229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Universalismo</a:t>
            </a:r>
            <a:endParaRPr lang="pt-BR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6" name="CaixaDeTexto 31"/>
          <p:cNvSpPr txBox="1"/>
          <p:nvPr/>
        </p:nvSpPr>
        <p:spPr>
          <a:xfrm>
            <a:off x="4929372" y="1948875"/>
            <a:ext cx="1218497" cy="229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Autodeterminação</a:t>
            </a:r>
            <a:endParaRPr lang="pt-BR" sz="1200">
              <a:effectLst/>
              <a:latin typeface="Times New Roman"/>
              <a:ea typeface="Times New Roman"/>
            </a:endParaRPr>
          </a:p>
        </p:txBody>
      </p:sp>
      <p:sp>
        <p:nvSpPr>
          <p:cNvPr id="17" name="CaixaDeTexto 32"/>
          <p:cNvSpPr txBox="1"/>
          <p:nvPr/>
        </p:nvSpPr>
        <p:spPr>
          <a:xfrm>
            <a:off x="4472188" y="2748889"/>
            <a:ext cx="899675" cy="2630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Estimulação</a:t>
            </a:r>
            <a:endParaRPr lang="pt-BR" sz="1200">
              <a:effectLst/>
              <a:latin typeface="Times New Roman"/>
              <a:ea typeface="Times New Roman"/>
            </a:endParaRPr>
          </a:p>
        </p:txBody>
      </p:sp>
      <p:sp>
        <p:nvSpPr>
          <p:cNvPr id="18" name="CaixaDeTexto 34"/>
          <p:cNvSpPr txBox="1"/>
          <p:nvPr/>
        </p:nvSpPr>
        <p:spPr>
          <a:xfrm>
            <a:off x="7215366" y="3891767"/>
            <a:ext cx="719523" cy="23030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Tradição</a:t>
            </a:r>
            <a:endParaRPr lang="pt-BR" sz="1200">
              <a:effectLst/>
              <a:latin typeface="Times New Roman"/>
              <a:ea typeface="Times New Roman"/>
            </a:endParaRPr>
          </a:p>
        </p:txBody>
      </p:sp>
      <p:sp>
        <p:nvSpPr>
          <p:cNvPr id="19" name="CaixaDeTexto 35"/>
          <p:cNvSpPr txBox="1"/>
          <p:nvPr/>
        </p:nvSpPr>
        <p:spPr>
          <a:xfrm>
            <a:off x="6238125" y="4821053"/>
            <a:ext cx="807391" cy="3278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Segurança</a:t>
            </a:r>
            <a:endParaRPr lang="pt-BR" sz="1200">
              <a:effectLst/>
              <a:latin typeface="Times New Roman"/>
              <a:ea typeface="Times New Roman"/>
            </a:endParaRPr>
          </a:p>
        </p:txBody>
      </p:sp>
      <p:sp>
        <p:nvSpPr>
          <p:cNvPr id="20" name="CaixaDeTexto 36"/>
          <p:cNvSpPr txBox="1"/>
          <p:nvPr/>
        </p:nvSpPr>
        <p:spPr>
          <a:xfrm>
            <a:off x="5439814" y="4821055"/>
            <a:ext cx="543782" cy="23030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Poder</a:t>
            </a:r>
            <a:endParaRPr lang="pt-BR" sz="1200">
              <a:effectLst/>
              <a:latin typeface="Times New Roman"/>
              <a:ea typeface="Times New Roman"/>
            </a:endParaRPr>
          </a:p>
        </p:txBody>
      </p:sp>
      <p:sp>
        <p:nvSpPr>
          <p:cNvPr id="21" name="CaixaDeTexto 37"/>
          <p:cNvSpPr txBox="1"/>
          <p:nvPr/>
        </p:nvSpPr>
        <p:spPr>
          <a:xfrm>
            <a:off x="4564880" y="4200191"/>
            <a:ext cx="821474" cy="2630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Realização</a:t>
            </a:r>
            <a:endParaRPr lang="pt-BR" sz="1200">
              <a:effectLst/>
              <a:latin typeface="Times New Roman"/>
              <a:ea typeface="Times New Roman"/>
            </a:endParaRPr>
          </a:p>
        </p:txBody>
      </p:sp>
      <p:sp>
        <p:nvSpPr>
          <p:cNvPr id="22" name="CaixaDeTexto 38"/>
          <p:cNvSpPr txBox="1"/>
          <p:nvPr/>
        </p:nvSpPr>
        <p:spPr>
          <a:xfrm>
            <a:off x="4281164" y="3337918"/>
            <a:ext cx="1075041" cy="2459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Hedonismo</a:t>
            </a:r>
            <a:endParaRPr lang="pt-BR" sz="1200">
              <a:effectLst/>
              <a:latin typeface="Times New Roman"/>
              <a:ea typeface="Times New Roman"/>
            </a:endParaRPr>
          </a:p>
        </p:txBody>
      </p:sp>
      <p:sp>
        <p:nvSpPr>
          <p:cNvPr id="23" name="CaixaDeTexto 39"/>
          <p:cNvSpPr txBox="1"/>
          <p:nvPr/>
        </p:nvSpPr>
        <p:spPr>
          <a:xfrm>
            <a:off x="6415256" y="3548904"/>
            <a:ext cx="996325" cy="229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pt-BR" sz="1000" kern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Conformidade</a:t>
            </a:r>
            <a:endParaRPr lang="pt-BR" sz="1200">
              <a:effectLst/>
              <a:latin typeface="Times New Roman"/>
              <a:ea typeface="Times New Roman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6929425" y="3429000"/>
            <a:ext cx="596024" cy="818513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258235" y="866588"/>
            <a:ext cx="3288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Times New Roman"/>
                <a:cs typeface="Times New Roman"/>
              </a:rPr>
              <a:t>Figura 1 – Relação entre os Valores Motivacionais</a:t>
            </a:r>
          </a:p>
          <a:p>
            <a:endParaRPr lang="pt-BR" sz="1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598288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18</Words>
  <Application>Microsoft Macintosh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Iwai</dc:creator>
  <cp:lastModifiedBy>Tati Iwai</cp:lastModifiedBy>
  <cp:revision>14</cp:revision>
  <dcterms:created xsi:type="dcterms:W3CDTF">2014-04-04T22:59:50Z</dcterms:created>
  <dcterms:modified xsi:type="dcterms:W3CDTF">2015-10-27T16:18:15Z</dcterms:modified>
</cp:coreProperties>
</file>