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B09C64-50C7-4195-AF10-1A810E7177C4}" type="datetimeFigureOut">
              <a:rPr lang="pt-BR" smtClean="0"/>
              <a:t>11/11/2014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E5BE30-E9EB-4F02-9761-64696809D603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04075F-ACC8-40BA-A68E-697A4012C7CD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9E06-6AD3-4A54-A331-7E3A187C4A47}" type="datetimeFigureOut">
              <a:rPr lang="pt-BR" smtClean="0"/>
              <a:t>11/11/2014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ED91-780C-4C2B-85E4-4F30223125B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9E06-6AD3-4A54-A331-7E3A187C4A47}" type="datetimeFigureOut">
              <a:rPr lang="pt-BR" smtClean="0"/>
              <a:t>11/11/2014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ED91-780C-4C2B-85E4-4F30223125B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9E06-6AD3-4A54-A331-7E3A187C4A47}" type="datetimeFigureOut">
              <a:rPr lang="pt-BR" smtClean="0"/>
              <a:t>11/11/2014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ED91-780C-4C2B-85E4-4F30223125B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9E06-6AD3-4A54-A331-7E3A187C4A47}" type="datetimeFigureOut">
              <a:rPr lang="pt-BR" smtClean="0"/>
              <a:t>11/11/2014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ED91-780C-4C2B-85E4-4F30223125B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9E06-6AD3-4A54-A331-7E3A187C4A47}" type="datetimeFigureOut">
              <a:rPr lang="pt-BR" smtClean="0"/>
              <a:t>11/11/2014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ED91-780C-4C2B-85E4-4F30223125B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9E06-6AD3-4A54-A331-7E3A187C4A47}" type="datetimeFigureOut">
              <a:rPr lang="pt-BR" smtClean="0"/>
              <a:t>11/11/2014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ED91-780C-4C2B-85E4-4F30223125B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9E06-6AD3-4A54-A331-7E3A187C4A47}" type="datetimeFigureOut">
              <a:rPr lang="pt-BR" smtClean="0"/>
              <a:t>11/11/2014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ED91-780C-4C2B-85E4-4F30223125B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9E06-6AD3-4A54-A331-7E3A187C4A47}" type="datetimeFigureOut">
              <a:rPr lang="pt-BR" smtClean="0"/>
              <a:t>11/11/2014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ED91-780C-4C2B-85E4-4F30223125B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9E06-6AD3-4A54-A331-7E3A187C4A47}" type="datetimeFigureOut">
              <a:rPr lang="pt-BR" smtClean="0"/>
              <a:t>11/11/2014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ED91-780C-4C2B-85E4-4F30223125B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9E06-6AD3-4A54-A331-7E3A187C4A47}" type="datetimeFigureOut">
              <a:rPr lang="pt-BR" smtClean="0"/>
              <a:t>11/11/2014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ED91-780C-4C2B-85E4-4F30223125B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F9E06-6AD3-4A54-A331-7E3A187C4A47}" type="datetimeFigureOut">
              <a:rPr lang="pt-BR" smtClean="0"/>
              <a:t>11/11/2014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5ED91-780C-4C2B-85E4-4F30223125B5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F9E06-6AD3-4A54-A331-7E3A187C4A47}" type="datetimeFigureOut">
              <a:rPr lang="pt-BR" smtClean="0"/>
              <a:t>11/11/2014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5ED91-780C-4C2B-85E4-4F30223125B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81"/>
          <p:cNvGrpSpPr/>
          <p:nvPr/>
        </p:nvGrpSpPr>
        <p:grpSpPr>
          <a:xfrm>
            <a:off x="-17464" y="0"/>
            <a:ext cx="9161464" cy="7389440"/>
            <a:chOff x="-17464" y="0"/>
            <a:chExt cx="9161464" cy="7389440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4308" t="26740" r="21616" b="4388"/>
            <a:stretch>
              <a:fillRect/>
            </a:stretch>
          </p:blipFill>
          <p:spPr bwMode="auto">
            <a:xfrm>
              <a:off x="4391472" y="0"/>
              <a:ext cx="4752528" cy="38197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3" name="Picture 2"/>
            <p:cNvPicPr>
              <a:picLocks noChangeAspect="1" noChangeArrowheads="1"/>
            </p:cNvPicPr>
            <p:nvPr/>
          </p:nvPicPr>
          <p:blipFill>
            <a:blip r:embed="rId4" cstate="print"/>
            <a:srcRect l="3486" t="36766" r="35990" b="3151"/>
            <a:stretch>
              <a:fillRect/>
            </a:stretch>
          </p:blipFill>
          <p:spPr bwMode="auto">
            <a:xfrm>
              <a:off x="-17464" y="0"/>
              <a:ext cx="4582343" cy="38610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4" name="Picture 3"/>
            <p:cNvPicPr>
              <a:picLocks noChangeAspect="1" noChangeArrowheads="1"/>
            </p:cNvPicPr>
            <p:nvPr/>
          </p:nvPicPr>
          <p:blipFill>
            <a:blip r:embed="rId5" cstate="print"/>
            <a:srcRect l="6301" t="26740" r="1057" b="3587"/>
            <a:stretch>
              <a:fillRect/>
            </a:stretch>
          </p:blipFill>
          <p:spPr bwMode="auto">
            <a:xfrm>
              <a:off x="35496" y="3861048"/>
              <a:ext cx="4298960" cy="3528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pic>
          <p:nvPicPr>
            <p:cNvPr id="6" name="Picture 5"/>
            <p:cNvPicPr>
              <a:picLocks noChangeAspect="1" noChangeArrowheads="1"/>
            </p:cNvPicPr>
            <p:nvPr/>
          </p:nvPicPr>
          <p:blipFill>
            <a:blip r:embed="rId6" cstate="print"/>
            <a:srcRect l="5634" t="26750" r="1198" b="4105"/>
            <a:stretch>
              <a:fillRect/>
            </a:stretch>
          </p:blipFill>
          <p:spPr bwMode="auto">
            <a:xfrm>
              <a:off x="4355976" y="3861048"/>
              <a:ext cx="4788024" cy="35283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7" name="Forma livre 6"/>
            <p:cNvSpPr/>
            <p:nvPr/>
          </p:nvSpPr>
          <p:spPr>
            <a:xfrm>
              <a:off x="1691680" y="295708"/>
              <a:ext cx="1657643" cy="1477108"/>
            </a:xfrm>
            <a:custGeom>
              <a:avLst/>
              <a:gdLst>
                <a:gd name="connsiteX0" fmla="*/ 110197 w 1657643"/>
                <a:gd name="connsiteY0" fmla="*/ 140677 h 1477108"/>
                <a:gd name="connsiteX1" fmla="*/ 1531034 w 1657643"/>
                <a:gd name="connsiteY1" fmla="*/ 562708 h 1477108"/>
                <a:gd name="connsiteX2" fmla="*/ 869852 w 1657643"/>
                <a:gd name="connsiteY2" fmla="*/ 1406770 h 1477108"/>
                <a:gd name="connsiteX3" fmla="*/ 110197 w 1657643"/>
                <a:gd name="connsiteY3" fmla="*/ 140677 h 1477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57643" h="1477108">
                  <a:moveTo>
                    <a:pt x="110197" y="140677"/>
                  </a:moveTo>
                  <a:cubicBezTo>
                    <a:pt x="220394" y="0"/>
                    <a:pt x="1404425" y="351693"/>
                    <a:pt x="1531034" y="562708"/>
                  </a:cubicBezTo>
                  <a:cubicBezTo>
                    <a:pt x="1657643" y="773723"/>
                    <a:pt x="1113692" y="1477108"/>
                    <a:pt x="869852" y="1406770"/>
                  </a:cubicBezTo>
                  <a:cubicBezTo>
                    <a:pt x="626012" y="1336432"/>
                    <a:pt x="0" y="281354"/>
                    <a:pt x="110197" y="140677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8" name="Forma livre 7"/>
            <p:cNvSpPr/>
            <p:nvPr/>
          </p:nvSpPr>
          <p:spPr>
            <a:xfrm>
              <a:off x="2717409" y="1844824"/>
              <a:ext cx="1710575" cy="1296144"/>
            </a:xfrm>
            <a:custGeom>
              <a:avLst/>
              <a:gdLst>
                <a:gd name="connsiteX0" fmla="*/ 593188 w 1854591"/>
                <a:gd name="connsiteY0" fmla="*/ 1233268 h 1270782"/>
                <a:gd name="connsiteX1" fmla="*/ 1718603 w 1854591"/>
                <a:gd name="connsiteY1" fmla="*/ 431409 h 1270782"/>
                <a:gd name="connsiteX2" fmla="*/ 1409114 w 1854591"/>
                <a:gd name="connsiteY2" fmla="*/ 37514 h 1270782"/>
                <a:gd name="connsiteX3" fmla="*/ 128954 w 1854591"/>
                <a:gd name="connsiteY3" fmla="*/ 656492 h 1270782"/>
                <a:gd name="connsiteX4" fmla="*/ 593188 w 1854591"/>
                <a:gd name="connsiteY4" fmla="*/ 1233268 h 12707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54591" h="1270782">
                  <a:moveTo>
                    <a:pt x="593188" y="1233268"/>
                  </a:moveTo>
                  <a:cubicBezTo>
                    <a:pt x="858129" y="1195754"/>
                    <a:pt x="1582615" y="630701"/>
                    <a:pt x="1718603" y="431409"/>
                  </a:cubicBezTo>
                  <a:cubicBezTo>
                    <a:pt x="1854591" y="232117"/>
                    <a:pt x="1674055" y="0"/>
                    <a:pt x="1409114" y="37514"/>
                  </a:cubicBezTo>
                  <a:cubicBezTo>
                    <a:pt x="1144173" y="75028"/>
                    <a:pt x="257908" y="454855"/>
                    <a:pt x="128954" y="656492"/>
                  </a:cubicBezTo>
                  <a:cubicBezTo>
                    <a:pt x="0" y="858129"/>
                    <a:pt x="328247" y="1270782"/>
                    <a:pt x="593188" y="1233268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9" name="Forma livre 8"/>
            <p:cNvSpPr/>
            <p:nvPr/>
          </p:nvSpPr>
          <p:spPr>
            <a:xfrm>
              <a:off x="800371" y="1484784"/>
              <a:ext cx="1179341" cy="614289"/>
            </a:xfrm>
            <a:custGeom>
              <a:avLst/>
              <a:gdLst>
                <a:gd name="connsiteX0" fmla="*/ 703385 w 1179341"/>
                <a:gd name="connsiteY0" fmla="*/ 609600 h 614289"/>
                <a:gd name="connsiteX1" fmla="*/ 56271 w 1179341"/>
                <a:gd name="connsiteY1" fmla="*/ 314178 h 614289"/>
                <a:gd name="connsiteX2" fmla="*/ 365760 w 1179341"/>
                <a:gd name="connsiteY2" fmla="*/ 4689 h 614289"/>
                <a:gd name="connsiteX3" fmla="*/ 1125415 w 1179341"/>
                <a:gd name="connsiteY3" fmla="*/ 286043 h 614289"/>
                <a:gd name="connsiteX4" fmla="*/ 703385 w 1179341"/>
                <a:gd name="connsiteY4" fmla="*/ 609600 h 6142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9341" h="614289">
                  <a:moveTo>
                    <a:pt x="703385" y="609600"/>
                  </a:moveTo>
                  <a:cubicBezTo>
                    <a:pt x="525194" y="614289"/>
                    <a:pt x="112542" y="414996"/>
                    <a:pt x="56271" y="314178"/>
                  </a:cubicBezTo>
                  <a:cubicBezTo>
                    <a:pt x="0" y="213360"/>
                    <a:pt x="187569" y="9378"/>
                    <a:pt x="365760" y="4689"/>
                  </a:cubicBezTo>
                  <a:cubicBezTo>
                    <a:pt x="543951" y="0"/>
                    <a:pt x="1071489" y="185225"/>
                    <a:pt x="1125415" y="286043"/>
                  </a:cubicBezTo>
                  <a:cubicBezTo>
                    <a:pt x="1179341" y="386861"/>
                    <a:pt x="881576" y="604911"/>
                    <a:pt x="703385" y="609600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0" name="Forma livre 9"/>
            <p:cNvSpPr/>
            <p:nvPr/>
          </p:nvSpPr>
          <p:spPr>
            <a:xfrm>
              <a:off x="1495864" y="1720947"/>
              <a:ext cx="1397392" cy="466579"/>
            </a:xfrm>
            <a:custGeom>
              <a:avLst/>
              <a:gdLst>
                <a:gd name="connsiteX0" fmla="*/ 93785 w 1397392"/>
                <a:gd name="connsiteY0" fmla="*/ 417342 h 466579"/>
                <a:gd name="connsiteX1" fmla="*/ 1036321 w 1397392"/>
                <a:gd name="connsiteY1" fmla="*/ 347004 h 466579"/>
                <a:gd name="connsiteX2" fmla="*/ 1303607 w 1397392"/>
                <a:gd name="connsiteY2" fmla="*/ 93785 h 466579"/>
                <a:gd name="connsiteX3" fmla="*/ 473613 w 1397392"/>
                <a:gd name="connsiteY3" fmla="*/ 51582 h 466579"/>
                <a:gd name="connsiteX4" fmla="*/ 93785 w 1397392"/>
                <a:gd name="connsiteY4" fmla="*/ 417342 h 466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97392" h="466579">
                  <a:moveTo>
                    <a:pt x="93785" y="417342"/>
                  </a:moveTo>
                  <a:cubicBezTo>
                    <a:pt x="187570" y="466579"/>
                    <a:pt x="834684" y="400930"/>
                    <a:pt x="1036321" y="347004"/>
                  </a:cubicBezTo>
                  <a:cubicBezTo>
                    <a:pt x="1237958" y="293078"/>
                    <a:pt x="1397392" y="143022"/>
                    <a:pt x="1303607" y="93785"/>
                  </a:cubicBezTo>
                  <a:cubicBezTo>
                    <a:pt x="1209822" y="44548"/>
                    <a:pt x="670561" y="0"/>
                    <a:pt x="473613" y="51582"/>
                  </a:cubicBezTo>
                  <a:cubicBezTo>
                    <a:pt x="276665" y="103164"/>
                    <a:pt x="0" y="368105"/>
                    <a:pt x="93785" y="417342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1" name="Forma livre 10"/>
            <p:cNvSpPr/>
            <p:nvPr/>
          </p:nvSpPr>
          <p:spPr>
            <a:xfrm>
              <a:off x="665871" y="2070295"/>
              <a:ext cx="2032781" cy="965982"/>
            </a:xfrm>
            <a:custGeom>
              <a:avLst/>
              <a:gdLst>
                <a:gd name="connsiteX0" fmla="*/ 839372 w 2032781"/>
                <a:gd name="connsiteY0" fmla="*/ 82062 h 965982"/>
                <a:gd name="connsiteX1" fmla="*/ 1416147 w 2032781"/>
                <a:gd name="connsiteY1" fmla="*/ 152400 h 965982"/>
                <a:gd name="connsiteX2" fmla="*/ 1036320 w 2032781"/>
                <a:gd name="connsiteY2" fmla="*/ 518160 h 965982"/>
                <a:gd name="connsiteX3" fmla="*/ 1373944 w 2032781"/>
                <a:gd name="connsiteY3" fmla="*/ 616634 h 965982"/>
                <a:gd name="connsiteX4" fmla="*/ 1936652 w 2032781"/>
                <a:gd name="connsiteY4" fmla="*/ 799514 h 965982"/>
                <a:gd name="connsiteX5" fmla="*/ 797169 w 2032781"/>
                <a:gd name="connsiteY5" fmla="*/ 940191 h 965982"/>
                <a:gd name="connsiteX6" fmla="*/ 9378 w 2032781"/>
                <a:gd name="connsiteY6" fmla="*/ 644770 h 965982"/>
                <a:gd name="connsiteX7" fmla="*/ 839372 w 2032781"/>
                <a:gd name="connsiteY7" fmla="*/ 82062 h 965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32781" h="965982">
                  <a:moveTo>
                    <a:pt x="839372" y="82062"/>
                  </a:moveTo>
                  <a:cubicBezTo>
                    <a:pt x="1073834" y="0"/>
                    <a:pt x="1383322" y="79717"/>
                    <a:pt x="1416147" y="152400"/>
                  </a:cubicBezTo>
                  <a:cubicBezTo>
                    <a:pt x="1448972" y="225083"/>
                    <a:pt x="1043354" y="440788"/>
                    <a:pt x="1036320" y="518160"/>
                  </a:cubicBezTo>
                  <a:cubicBezTo>
                    <a:pt x="1029286" y="595532"/>
                    <a:pt x="1223889" y="569742"/>
                    <a:pt x="1373944" y="616634"/>
                  </a:cubicBezTo>
                  <a:cubicBezTo>
                    <a:pt x="1523999" y="663526"/>
                    <a:pt x="2032781" y="745588"/>
                    <a:pt x="1936652" y="799514"/>
                  </a:cubicBezTo>
                  <a:cubicBezTo>
                    <a:pt x="1840523" y="853440"/>
                    <a:pt x="1118381" y="965982"/>
                    <a:pt x="797169" y="940191"/>
                  </a:cubicBezTo>
                  <a:cubicBezTo>
                    <a:pt x="475957" y="914400"/>
                    <a:pt x="0" y="787791"/>
                    <a:pt x="9378" y="644770"/>
                  </a:cubicBezTo>
                  <a:cubicBezTo>
                    <a:pt x="18756" y="501749"/>
                    <a:pt x="604911" y="164124"/>
                    <a:pt x="839372" y="82062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5" name="Forma livre 14"/>
            <p:cNvSpPr/>
            <p:nvPr/>
          </p:nvSpPr>
          <p:spPr>
            <a:xfrm>
              <a:off x="4621237" y="628357"/>
              <a:ext cx="1535723" cy="1106658"/>
            </a:xfrm>
            <a:custGeom>
              <a:avLst/>
              <a:gdLst>
                <a:gd name="connsiteX0" fmla="*/ 949569 w 1535723"/>
                <a:gd name="connsiteY0" fmla="*/ 46892 h 1106658"/>
                <a:gd name="connsiteX1" fmla="*/ 91440 w 1535723"/>
                <a:gd name="connsiteY1" fmla="*/ 708074 h 1106658"/>
                <a:gd name="connsiteX2" fmla="*/ 400929 w 1535723"/>
                <a:gd name="connsiteY2" fmla="*/ 1059766 h 1106658"/>
                <a:gd name="connsiteX3" fmla="*/ 1441938 w 1535723"/>
                <a:gd name="connsiteY3" fmla="*/ 426720 h 1106658"/>
                <a:gd name="connsiteX4" fmla="*/ 949569 w 1535723"/>
                <a:gd name="connsiteY4" fmla="*/ 46892 h 11066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35723" h="1106658">
                  <a:moveTo>
                    <a:pt x="949569" y="46892"/>
                  </a:moveTo>
                  <a:cubicBezTo>
                    <a:pt x="724486" y="93784"/>
                    <a:pt x="182880" y="539262"/>
                    <a:pt x="91440" y="708074"/>
                  </a:cubicBezTo>
                  <a:cubicBezTo>
                    <a:pt x="0" y="876886"/>
                    <a:pt x="175846" y="1106658"/>
                    <a:pt x="400929" y="1059766"/>
                  </a:cubicBezTo>
                  <a:cubicBezTo>
                    <a:pt x="626012" y="1012874"/>
                    <a:pt x="1348153" y="595532"/>
                    <a:pt x="1441938" y="426720"/>
                  </a:cubicBezTo>
                  <a:cubicBezTo>
                    <a:pt x="1535723" y="257908"/>
                    <a:pt x="1174652" y="0"/>
                    <a:pt x="949569" y="46892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7" name="Forma livre 16"/>
            <p:cNvSpPr/>
            <p:nvPr/>
          </p:nvSpPr>
          <p:spPr>
            <a:xfrm>
              <a:off x="4557932" y="1441938"/>
              <a:ext cx="1887416" cy="1938997"/>
            </a:xfrm>
            <a:custGeom>
              <a:avLst/>
              <a:gdLst>
                <a:gd name="connsiteX0" fmla="*/ 1252025 w 1887416"/>
                <a:gd name="connsiteY0" fmla="*/ 7034 h 1938997"/>
                <a:gd name="connsiteX1" fmla="*/ 253219 w 1887416"/>
                <a:gd name="connsiteY1" fmla="*/ 358727 h 1938997"/>
                <a:gd name="connsiteX2" fmla="*/ 225083 w 1887416"/>
                <a:gd name="connsiteY2" fmla="*/ 1132450 h 1938997"/>
                <a:gd name="connsiteX3" fmla="*/ 1603717 w 1887416"/>
                <a:gd name="connsiteY3" fmla="*/ 1878037 h 1938997"/>
                <a:gd name="connsiteX4" fmla="*/ 1842868 w 1887416"/>
                <a:gd name="connsiteY4" fmla="*/ 1498210 h 1938997"/>
                <a:gd name="connsiteX5" fmla="*/ 1336431 w 1887416"/>
                <a:gd name="connsiteY5" fmla="*/ 668216 h 1938997"/>
                <a:gd name="connsiteX6" fmla="*/ 1702191 w 1887416"/>
                <a:gd name="connsiteY6" fmla="*/ 400930 h 1938997"/>
                <a:gd name="connsiteX7" fmla="*/ 1252025 w 1887416"/>
                <a:gd name="connsiteY7" fmla="*/ 7034 h 19389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87416" h="1938997">
                  <a:moveTo>
                    <a:pt x="1252025" y="7034"/>
                  </a:moveTo>
                  <a:cubicBezTo>
                    <a:pt x="1010530" y="0"/>
                    <a:pt x="424376" y="171158"/>
                    <a:pt x="253219" y="358727"/>
                  </a:cubicBezTo>
                  <a:cubicBezTo>
                    <a:pt x="82062" y="546296"/>
                    <a:pt x="0" y="879232"/>
                    <a:pt x="225083" y="1132450"/>
                  </a:cubicBezTo>
                  <a:cubicBezTo>
                    <a:pt x="450166" y="1385668"/>
                    <a:pt x="1334086" y="1817077"/>
                    <a:pt x="1603717" y="1878037"/>
                  </a:cubicBezTo>
                  <a:cubicBezTo>
                    <a:pt x="1873348" y="1938997"/>
                    <a:pt x="1887416" y="1699847"/>
                    <a:pt x="1842868" y="1498210"/>
                  </a:cubicBezTo>
                  <a:cubicBezTo>
                    <a:pt x="1798320" y="1296573"/>
                    <a:pt x="1359877" y="851096"/>
                    <a:pt x="1336431" y="668216"/>
                  </a:cubicBezTo>
                  <a:cubicBezTo>
                    <a:pt x="1312985" y="485336"/>
                    <a:pt x="1711570" y="511127"/>
                    <a:pt x="1702191" y="400930"/>
                  </a:cubicBezTo>
                  <a:cubicBezTo>
                    <a:pt x="1692813" y="290733"/>
                    <a:pt x="1493520" y="14068"/>
                    <a:pt x="1252025" y="7034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8" name="Forma livre 17"/>
            <p:cNvSpPr/>
            <p:nvPr/>
          </p:nvSpPr>
          <p:spPr>
            <a:xfrm>
              <a:off x="6074898" y="1099625"/>
              <a:ext cx="1130105" cy="780756"/>
            </a:xfrm>
            <a:custGeom>
              <a:avLst/>
              <a:gdLst>
                <a:gd name="connsiteX0" fmla="*/ 30480 w 1130105"/>
                <a:gd name="connsiteY0" fmla="*/ 180535 h 780756"/>
                <a:gd name="connsiteX1" fmla="*/ 452511 w 1130105"/>
                <a:gd name="connsiteY1" fmla="*/ 729175 h 780756"/>
                <a:gd name="connsiteX2" fmla="*/ 1099625 w 1130105"/>
                <a:gd name="connsiteY2" fmla="*/ 490024 h 780756"/>
                <a:gd name="connsiteX3" fmla="*/ 635391 w 1130105"/>
                <a:gd name="connsiteY3" fmla="*/ 53926 h 780756"/>
                <a:gd name="connsiteX4" fmla="*/ 30480 w 1130105"/>
                <a:gd name="connsiteY4" fmla="*/ 180535 h 780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30105" h="780756">
                  <a:moveTo>
                    <a:pt x="30480" y="180535"/>
                  </a:moveTo>
                  <a:cubicBezTo>
                    <a:pt x="0" y="293076"/>
                    <a:pt x="274320" y="677594"/>
                    <a:pt x="452511" y="729175"/>
                  </a:cubicBezTo>
                  <a:cubicBezTo>
                    <a:pt x="630702" y="780756"/>
                    <a:pt x="1069145" y="602565"/>
                    <a:pt x="1099625" y="490024"/>
                  </a:cubicBezTo>
                  <a:cubicBezTo>
                    <a:pt x="1130105" y="377483"/>
                    <a:pt x="813582" y="107852"/>
                    <a:pt x="635391" y="53926"/>
                  </a:cubicBezTo>
                  <a:cubicBezTo>
                    <a:pt x="457200" y="0"/>
                    <a:pt x="60960" y="67994"/>
                    <a:pt x="30480" y="180535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19" name="Forma livre 18"/>
            <p:cNvSpPr/>
            <p:nvPr/>
          </p:nvSpPr>
          <p:spPr>
            <a:xfrm>
              <a:off x="6084168" y="2060848"/>
              <a:ext cx="1296144" cy="1374689"/>
            </a:xfrm>
            <a:custGeom>
              <a:avLst/>
              <a:gdLst>
                <a:gd name="connsiteX0" fmla="*/ 51582 w 1327053"/>
                <a:gd name="connsiteY0" fmla="*/ 314178 h 1528689"/>
                <a:gd name="connsiteX1" fmla="*/ 670561 w 1327053"/>
                <a:gd name="connsiteY1" fmla="*/ 1397390 h 1528689"/>
                <a:gd name="connsiteX2" fmla="*/ 1275471 w 1327053"/>
                <a:gd name="connsiteY2" fmla="*/ 1101969 h 1528689"/>
                <a:gd name="connsiteX3" fmla="*/ 361071 w 1327053"/>
                <a:gd name="connsiteY3" fmla="*/ 131298 h 1528689"/>
                <a:gd name="connsiteX4" fmla="*/ 51582 w 1327053"/>
                <a:gd name="connsiteY4" fmla="*/ 314178 h 1528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27053" h="1528689">
                  <a:moveTo>
                    <a:pt x="51582" y="314178"/>
                  </a:moveTo>
                  <a:cubicBezTo>
                    <a:pt x="103164" y="525193"/>
                    <a:pt x="466579" y="1266091"/>
                    <a:pt x="670561" y="1397390"/>
                  </a:cubicBezTo>
                  <a:cubicBezTo>
                    <a:pt x="874543" y="1528689"/>
                    <a:pt x="1327053" y="1312984"/>
                    <a:pt x="1275471" y="1101969"/>
                  </a:cubicBezTo>
                  <a:cubicBezTo>
                    <a:pt x="1223889" y="890954"/>
                    <a:pt x="562708" y="262596"/>
                    <a:pt x="361071" y="131298"/>
                  </a:cubicBezTo>
                  <a:cubicBezTo>
                    <a:pt x="159434" y="0"/>
                    <a:pt x="0" y="103163"/>
                    <a:pt x="51582" y="314178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0" name="Forma livre 19"/>
            <p:cNvSpPr/>
            <p:nvPr/>
          </p:nvSpPr>
          <p:spPr>
            <a:xfrm>
              <a:off x="6035040" y="752621"/>
              <a:ext cx="2370406" cy="1924930"/>
            </a:xfrm>
            <a:custGeom>
              <a:avLst/>
              <a:gdLst>
                <a:gd name="connsiteX0" fmla="*/ 956603 w 2370406"/>
                <a:gd name="connsiteY0" fmla="*/ 372794 h 1924930"/>
                <a:gd name="connsiteX1" fmla="*/ 1252025 w 2370406"/>
                <a:gd name="connsiteY1" fmla="*/ 780757 h 1924930"/>
                <a:gd name="connsiteX2" fmla="*/ 689317 w 2370406"/>
                <a:gd name="connsiteY2" fmla="*/ 1146517 h 1924930"/>
                <a:gd name="connsiteX3" fmla="*/ 112542 w 2370406"/>
                <a:gd name="connsiteY3" fmla="*/ 1062111 h 1924930"/>
                <a:gd name="connsiteX4" fmla="*/ 323557 w 2370406"/>
                <a:gd name="connsiteY4" fmla="*/ 1456007 h 1924930"/>
                <a:gd name="connsiteX5" fmla="*/ 2053883 w 2370406"/>
                <a:gd name="connsiteY5" fmla="*/ 1892105 h 1924930"/>
                <a:gd name="connsiteX6" fmla="*/ 2222695 w 2370406"/>
                <a:gd name="connsiteY6" fmla="*/ 1259059 h 1924930"/>
                <a:gd name="connsiteX7" fmla="*/ 1308295 w 2370406"/>
                <a:gd name="connsiteY7" fmla="*/ 147711 h 1924930"/>
                <a:gd name="connsiteX8" fmla="*/ 956603 w 2370406"/>
                <a:gd name="connsiteY8" fmla="*/ 372794 h 1924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70406" h="1924930">
                  <a:moveTo>
                    <a:pt x="956603" y="372794"/>
                  </a:moveTo>
                  <a:cubicBezTo>
                    <a:pt x="947225" y="478302"/>
                    <a:pt x="1296573" y="651803"/>
                    <a:pt x="1252025" y="780757"/>
                  </a:cubicBezTo>
                  <a:cubicBezTo>
                    <a:pt x="1207477" y="909711"/>
                    <a:pt x="879231" y="1099625"/>
                    <a:pt x="689317" y="1146517"/>
                  </a:cubicBezTo>
                  <a:cubicBezTo>
                    <a:pt x="499403" y="1193409"/>
                    <a:pt x="173502" y="1010529"/>
                    <a:pt x="112542" y="1062111"/>
                  </a:cubicBezTo>
                  <a:cubicBezTo>
                    <a:pt x="51582" y="1113693"/>
                    <a:pt x="0" y="1317675"/>
                    <a:pt x="323557" y="1456007"/>
                  </a:cubicBezTo>
                  <a:cubicBezTo>
                    <a:pt x="647114" y="1594339"/>
                    <a:pt x="1737360" y="1924930"/>
                    <a:pt x="2053883" y="1892105"/>
                  </a:cubicBezTo>
                  <a:cubicBezTo>
                    <a:pt x="2370406" y="1859280"/>
                    <a:pt x="2346960" y="1549791"/>
                    <a:pt x="2222695" y="1259059"/>
                  </a:cubicBezTo>
                  <a:cubicBezTo>
                    <a:pt x="2098430" y="968327"/>
                    <a:pt x="1516966" y="295422"/>
                    <a:pt x="1308295" y="147711"/>
                  </a:cubicBezTo>
                  <a:cubicBezTo>
                    <a:pt x="1099624" y="0"/>
                    <a:pt x="965981" y="267286"/>
                    <a:pt x="956603" y="372794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5" name="Forma livre 24"/>
            <p:cNvSpPr/>
            <p:nvPr/>
          </p:nvSpPr>
          <p:spPr>
            <a:xfrm>
              <a:off x="1861625" y="5655212"/>
              <a:ext cx="1997612" cy="1219201"/>
            </a:xfrm>
            <a:custGeom>
              <a:avLst/>
              <a:gdLst>
                <a:gd name="connsiteX0" fmla="*/ 628357 w 1997612"/>
                <a:gd name="connsiteY0" fmla="*/ 745588 h 1219201"/>
                <a:gd name="connsiteX1" fmla="*/ 276664 w 1997612"/>
                <a:gd name="connsiteY1" fmla="*/ 773723 h 1219201"/>
                <a:gd name="connsiteX2" fmla="*/ 248529 w 1997612"/>
                <a:gd name="connsiteY2" fmla="*/ 1041010 h 1219201"/>
                <a:gd name="connsiteX3" fmla="*/ 1767840 w 1997612"/>
                <a:gd name="connsiteY3" fmla="*/ 1069145 h 1219201"/>
                <a:gd name="connsiteX4" fmla="*/ 1627163 w 1997612"/>
                <a:gd name="connsiteY4" fmla="*/ 140677 h 1219201"/>
                <a:gd name="connsiteX5" fmla="*/ 1233267 w 1997612"/>
                <a:gd name="connsiteY5" fmla="*/ 225083 h 1219201"/>
                <a:gd name="connsiteX6" fmla="*/ 628357 w 1997612"/>
                <a:gd name="connsiteY6" fmla="*/ 745588 h 1219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97612" h="1219201">
                  <a:moveTo>
                    <a:pt x="628357" y="745588"/>
                  </a:moveTo>
                  <a:cubicBezTo>
                    <a:pt x="468923" y="837028"/>
                    <a:pt x="339969" y="724486"/>
                    <a:pt x="276664" y="773723"/>
                  </a:cubicBezTo>
                  <a:cubicBezTo>
                    <a:pt x="213359" y="822960"/>
                    <a:pt x="0" y="991773"/>
                    <a:pt x="248529" y="1041010"/>
                  </a:cubicBezTo>
                  <a:cubicBezTo>
                    <a:pt x="497058" y="1090247"/>
                    <a:pt x="1538068" y="1219201"/>
                    <a:pt x="1767840" y="1069145"/>
                  </a:cubicBezTo>
                  <a:cubicBezTo>
                    <a:pt x="1997612" y="919089"/>
                    <a:pt x="1716258" y="281354"/>
                    <a:pt x="1627163" y="140677"/>
                  </a:cubicBezTo>
                  <a:cubicBezTo>
                    <a:pt x="1538068" y="0"/>
                    <a:pt x="1399735" y="126609"/>
                    <a:pt x="1233267" y="225083"/>
                  </a:cubicBezTo>
                  <a:cubicBezTo>
                    <a:pt x="1066799" y="323557"/>
                    <a:pt x="787791" y="654148"/>
                    <a:pt x="628357" y="745588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7" name="Forma livre 26"/>
            <p:cNvSpPr/>
            <p:nvPr/>
          </p:nvSpPr>
          <p:spPr>
            <a:xfrm>
              <a:off x="736210" y="5514535"/>
              <a:ext cx="1521655" cy="1416148"/>
            </a:xfrm>
            <a:custGeom>
              <a:avLst/>
              <a:gdLst>
                <a:gd name="connsiteX0" fmla="*/ 403273 w 1521655"/>
                <a:gd name="connsiteY0" fmla="*/ 56271 h 1416148"/>
                <a:gd name="connsiteX1" fmla="*/ 417341 w 1521655"/>
                <a:gd name="connsiteY1" fmla="*/ 450167 h 1416148"/>
                <a:gd name="connsiteX2" fmla="*/ 9378 w 1521655"/>
                <a:gd name="connsiteY2" fmla="*/ 661182 h 1416148"/>
                <a:gd name="connsiteX3" fmla="*/ 361070 w 1521655"/>
                <a:gd name="connsiteY3" fmla="*/ 1322363 h 1416148"/>
                <a:gd name="connsiteX4" fmla="*/ 980048 w 1521655"/>
                <a:gd name="connsiteY4" fmla="*/ 1223890 h 1416148"/>
                <a:gd name="connsiteX5" fmla="*/ 1303605 w 1521655"/>
                <a:gd name="connsiteY5" fmla="*/ 661182 h 1416148"/>
                <a:gd name="connsiteX6" fmla="*/ 1078522 w 1521655"/>
                <a:gd name="connsiteY6" fmla="*/ 604911 h 1416148"/>
                <a:gd name="connsiteX7" fmla="*/ 1064455 w 1521655"/>
                <a:gd name="connsiteY7" fmla="*/ 450167 h 1416148"/>
                <a:gd name="connsiteX8" fmla="*/ 1402079 w 1521655"/>
                <a:gd name="connsiteY8" fmla="*/ 436099 h 1416148"/>
                <a:gd name="connsiteX9" fmla="*/ 1430215 w 1521655"/>
                <a:gd name="connsiteY9" fmla="*/ 196948 h 1416148"/>
                <a:gd name="connsiteX10" fmla="*/ 853439 w 1521655"/>
                <a:gd name="connsiteY10" fmla="*/ 112542 h 1416148"/>
                <a:gd name="connsiteX11" fmla="*/ 403273 w 1521655"/>
                <a:gd name="connsiteY11" fmla="*/ 56271 h 1416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521655" h="1416148">
                  <a:moveTo>
                    <a:pt x="403273" y="56271"/>
                  </a:moveTo>
                  <a:cubicBezTo>
                    <a:pt x="330590" y="112542"/>
                    <a:pt x="482990" y="349349"/>
                    <a:pt x="417341" y="450167"/>
                  </a:cubicBezTo>
                  <a:cubicBezTo>
                    <a:pt x="351692" y="550986"/>
                    <a:pt x="18756" y="515816"/>
                    <a:pt x="9378" y="661182"/>
                  </a:cubicBezTo>
                  <a:cubicBezTo>
                    <a:pt x="0" y="806548"/>
                    <a:pt x="199292" y="1228578"/>
                    <a:pt x="361070" y="1322363"/>
                  </a:cubicBezTo>
                  <a:cubicBezTo>
                    <a:pt x="522848" y="1416148"/>
                    <a:pt x="822959" y="1334087"/>
                    <a:pt x="980048" y="1223890"/>
                  </a:cubicBezTo>
                  <a:cubicBezTo>
                    <a:pt x="1137137" y="1113693"/>
                    <a:pt x="1287193" y="764345"/>
                    <a:pt x="1303605" y="661182"/>
                  </a:cubicBezTo>
                  <a:cubicBezTo>
                    <a:pt x="1320017" y="558019"/>
                    <a:pt x="1118380" y="640080"/>
                    <a:pt x="1078522" y="604911"/>
                  </a:cubicBezTo>
                  <a:cubicBezTo>
                    <a:pt x="1038664" y="569742"/>
                    <a:pt x="1010529" y="478302"/>
                    <a:pt x="1064455" y="450167"/>
                  </a:cubicBezTo>
                  <a:cubicBezTo>
                    <a:pt x="1118381" y="422032"/>
                    <a:pt x="1341119" y="478302"/>
                    <a:pt x="1402079" y="436099"/>
                  </a:cubicBezTo>
                  <a:cubicBezTo>
                    <a:pt x="1463039" y="393896"/>
                    <a:pt x="1521655" y="250874"/>
                    <a:pt x="1430215" y="196948"/>
                  </a:cubicBezTo>
                  <a:cubicBezTo>
                    <a:pt x="1338775" y="143022"/>
                    <a:pt x="1026941" y="133643"/>
                    <a:pt x="853439" y="112542"/>
                  </a:cubicBezTo>
                  <a:cubicBezTo>
                    <a:pt x="679937" y="91441"/>
                    <a:pt x="475956" y="0"/>
                    <a:pt x="403273" y="56271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9" name="Forma livre 28"/>
            <p:cNvSpPr/>
            <p:nvPr/>
          </p:nvSpPr>
          <p:spPr>
            <a:xfrm>
              <a:off x="251520" y="5315243"/>
              <a:ext cx="2103941" cy="922069"/>
            </a:xfrm>
            <a:custGeom>
              <a:avLst/>
              <a:gdLst>
                <a:gd name="connsiteX0" fmla="*/ 703385 w 1892105"/>
                <a:gd name="connsiteY0" fmla="*/ 241495 h 858129"/>
                <a:gd name="connsiteX1" fmla="*/ 745588 w 1892105"/>
                <a:gd name="connsiteY1" fmla="*/ 522849 h 858129"/>
                <a:gd name="connsiteX2" fmla="*/ 239151 w 1892105"/>
                <a:gd name="connsiteY2" fmla="*/ 790135 h 858129"/>
                <a:gd name="connsiteX3" fmla="*/ 239151 w 1892105"/>
                <a:gd name="connsiteY3" fmla="*/ 114886 h 858129"/>
                <a:gd name="connsiteX4" fmla="*/ 1674056 w 1892105"/>
                <a:gd name="connsiteY4" fmla="*/ 100819 h 858129"/>
                <a:gd name="connsiteX5" fmla="*/ 1547447 w 1892105"/>
                <a:gd name="connsiteY5" fmla="*/ 466579 h 858129"/>
                <a:gd name="connsiteX6" fmla="*/ 1786598 w 1892105"/>
                <a:gd name="connsiteY6" fmla="*/ 579120 h 858129"/>
                <a:gd name="connsiteX7" fmla="*/ 928468 w 1892105"/>
                <a:gd name="connsiteY7" fmla="*/ 677594 h 858129"/>
                <a:gd name="connsiteX8" fmla="*/ 1055078 w 1892105"/>
                <a:gd name="connsiteY8" fmla="*/ 452511 h 858129"/>
                <a:gd name="connsiteX9" fmla="*/ 1406770 w 1892105"/>
                <a:gd name="connsiteY9" fmla="*/ 438443 h 858129"/>
                <a:gd name="connsiteX10" fmla="*/ 1181687 w 1892105"/>
                <a:gd name="connsiteY10" fmla="*/ 255563 h 858129"/>
                <a:gd name="connsiteX11" fmla="*/ 703385 w 1892105"/>
                <a:gd name="connsiteY11" fmla="*/ 241495 h 8581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92105" h="858129">
                  <a:moveTo>
                    <a:pt x="703385" y="241495"/>
                  </a:moveTo>
                  <a:cubicBezTo>
                    <a:pt x="630702" y="286043"/>
                    <a:pt x="822960" y="431409"/>
                    <a:pt x="745588" y="522849"/>
                  </a:cubicBezTo>
                  <a:cubicBezTo>
                    <a:pt x="668216" y="614289"/>
                    <a:pt x="323557" y="858129"/>
                    <a:pt x="239151" y="790135"/>
                  </a:cubicBezTo>
                  <a:cubicBezTo>
                    <a:pt x="154745" y="722141"/>
                    <a:pt x="0" y="229772"/>
                    <a:pt x="239151" y="114886"/>
                  </a:cubicBezTo>
                  <a:cubicBezTo>
                    <a:pt x="478302" y="0"/>
                    <a:pt x="1456007" y="42204"/>
                    <a:pt x="1674056" y="100819"/>
                  </a:cubicBezTo>
                  <a:cubicBezTo>
                    <a:pt x="1892105" y="159435"/>
                    <a:pt x="1528690" y="386862"/>
                    <a:pt x="1547447" y="466579"/>
                  </a:cubicBezTo>
                  <a:cubicBezTo>
                    <a:pt x="1566204" y="546296"/>
                    <a:pt x="1889761" y="543951"/>
                    <a:pt x="1786598" y="579120"/>
                  </a:cubicBezTo>
                  <a:cubicBezTo>
                    <a:pt x="1683435" y="614289"/>
                    <a:pt x="1050388" y="698696"/>
                    <a:pt x="928468" y="677594"/>
                  </a:cubicBezTo>
                  <a:cubicBezTo>
                    <a:pt x="806548" y="656492"/>
                    <a:pt x="975361" y="492369"/>
                    <a:pt x="1055078" y="452511"/>
                  </a:cubicBezTo>
                  <a:cubicBezTo>
                    <a:pt x="1134795" y="412653"/>
                    <a:pt x="1385669" y="471268"/>
                    <a:pt x="1406770" y="438443"/>
                  </a:cubicBezTo>
                  <a:cubicBezTo>
                    <a:pt x="1427871" y="405618"/>
                    <a:pt x="1294228" y="286043"/>
                    <a:pt x="1181687" y="255563"/>
                  </a:cubicBezTo>
                  <a:cubicBezTo>
                    <a:pt x="1069146" y="225083"/>
                    <a:pt x="776068" y="196947"/>
                    <a:pt x="703385" y="241495"/>
                  </a:cubicBezTo>
                  <a:close/>
                </a:path>
              </a:pathLst>
            </a:custGeom>
            <a:noFill/>
            <a:ln>
              <a:solidFill>
                <a:srgbClr val="FF000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1" name="Forma livre 30"/>
            <p:cNvSpPr/>
            <p:nvPr/>
          </p:nvSpPr>
          <p:spPr>
            <a:xfrm>
              <a:off x="1742050" y="5575495"/>
              <a:ext cx="1158240" cy="574431"/>
            </a:xfrm>
            <a:custGeom>
              <a:avLst/>
              <a:gdLst>
                <a:gd name="connsiteX0" fmla="*/ 100818 w 1158240"/>
                <a:gd name="connsiteY0" fmla="*/ 529883 h 574431"/>
                <a:gd name="connsiteX1" fmla="*/ 691661 w 1158240"/>
                <a:gd name="connsiteY1" fmla="*/ 543951 h 574431"/>
                <a:gd name="connsiteX2" fmla="*/ 1113692 w 1158240"/>
                <a:gd name="connsiteY2" fmla="*/ 347003 h 574431"/>
                <a:gd name="connsiteX3" fmla="*/ 958947 w 1158240"/>
                <a:gd name="connsiteY3" fmla="*/ 37514 h 574431"/>
                <a:gd name="connsiteX4" fmla="*/ 522848 w 1158240"/>
                <a:gd name="connsiteY4" fmla="*/ 121920 h 574431"/>
                <a:gd name="connsiteX5" fmla="*/ 466578 w 1158240"/>
                <a:gd name="connsiteY5" fmla="*/ 375139 h 574431"/>
                <a:gd name="connsiteX6" fmla="*/ 86750 w 1158240"/>
                <a:gd name="connsiteY6" fmla="*/ 417342 h 574431"/>
                <a:gd name="connsiteX7" fmla="*/ 100818 w 1158240"/>
                <a:gd name="connsiteY7" fmla="*/ 529883 h 574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158240" h="574431">
                  <a:moveTo>
                    <a:pt x="100818" y="529883"/>
                  </a:moveTo>
                  <a:cubicBezTo>
                    <a:pt x="201637" y="550985"/>
                    <a:pt x="522849" y="574431"/>
                    <a:pt x="691661" y="543951"/>
                  </a:cubicBezTo>
                  <a:cubicBezTo>
                    <a:pt x="860473" y="513471"/>
                    <a:pt x="1069144" y="431409"/>
                    <a:pt x="1113692" y="347003"/>
                  </a:cubicBezTo>
                  <a:cubicBezTo>
                    <a:pt x="1158240" y="262597"/>
                    <a:pt x="1057421" y="75028"/>
                    <a:pt x="958947" y="37514"/>
                  </a:cubicBezTo>
                  <a:cubicBezTo>
                    <a:pt x="860473" y="0"/>
                    <a:pt x="604909" y="65649"/>
                    <a:pt x="522848" y="121920"/>
                  </a:cubicBezTo>
                  <a:cubicBezTo>
                    <a:pt x="440787" y="178191"/>
                    <a:pt x="539261" y="325902"/>
                    <a:pt x="466578" y="375139"/>
                  </a:cubicBezTo>
                  <a:cubicBezTo>
                    <a:pt x="393895" y="424376"/>
                    <a:pt x="147710" y="391551"/>
                    <a:pt x="86750" y="417342"/>
                  </a:cubicBezTo>
                  <a:cubicBezTo>
                    <a:pt x="25790" y="443133"/>
                    <a:pt x="0" y="508782"/>
                    <a:pt x="100818" y="529883"/>
                  </a:cubicBezTo>
                  <a:close/>
                </a:path>
              </a:pathLst>
            </a:cu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2" name="Elipse 31"/>
            <p:cNvSpPr/>
            <p:nvPr/>
          </p:nvSpPr>
          <p:spPr>
            <a:xfrm>
              <a:off x="2123728" y="6093296"/>
              <a:ext cx="576064" cy="360040"/>
            </a:xfrm>
            <a:prstGeom prst="ellipse">
              <a:avLst/>
            </a:pr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3" name="Forma livre 32"/>
            <p:cNvSpPr/>
            <p:nvPr/>
          </p:nvSpPr>
          <p:spPr>
            <a:xfrm>
              <a:off x="4689231" y="4199207"/>
              <a:ext cx="2937803" cy="1460695"/>
            </a:xfrm>
            <a:custGeom>
              <a:avLst/>
              <a:gdLst>
                <a:gd name="connsiteX0" fmla="*/ 1669366 w 2937803"/>
                <a:gd name="connsiteY0" fmla="*/ 1188719 h 1460695"/>
                <a:gd name="connsiteX1" fmla="*/ 2330547 w 2937803"/>
                <a:gd name="connsiteY1" fmla="*/ 991771 h 1460695"/>
                <a:gd name="connsiteX2" fmla="*/ 2611901 w 2937803"/>
                <a:gd name="connsiteY2" fmla="*/ 330590 h 1460695"/>
                <a:gd name="connsiteX3" fmla="*/ 375138 w 2937803"/>
                <a:gd name="connsiteY3" fmla="*/ 161778 h 1460695"/>
                <a:gd name="connsiteX4" fmla="*/ 361071 w 2937803"/>
                <a:gd name="connsiteY4" fmla="*/ 1301261 h 1460695"/>
                <a:gd name="connsiteX5" fmla="*/ 1331741 w 2937803"/>
                <a:gd name="connsiteY5" fmla="*/ 1118381 h 1460695"/>
                <a:gd name="connsiteX6" fmla="*/ 1669366 w 2937803"/>
                <a:gd name="connsiteY6" fmla="*/ 1188719 h 14606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937803" h="1460695">
                  <a:moveTo>
                    <a:pt x="1669366" y="1188719"/>
                  </a:moveTo>
                  <a:cubicBezTo>
                    <a:pt x="1835834" y="1167617"/>
                    <a:pt x="2173458" y="1134792"/>
                    <a:pt x="2330547" y="991771"/>
                  </a:cubicBezTo>
                  <a:cubicBezTo>
                    <a:pt x="2487636" y="848750"/>
                    <a:pt x="2937803" y="468922"/>
                    <a:pt x="2611901" y="330590"/>
                  </a:cubicBezTo>
                  <a:cubicBezTo>
                    <a:pt x="2285999" y="192258"/>
                    <a:pt x="750276" y="0"/>
                    <a:pt x="375138" y="161778"/>
                  </a:cubicBezTo>
                  <a:cubicBezTo>
                    <a:pt x="0" y="323557"/>
                    <a:pt x="201637" y="1141827"/>
                    <a:pt x="361071" y="1301261"/>
                  </a:cubicBezTo>
                  <a:cubicBezTo>
                    <a:pt x="520505" y="1460695"/>
                    <a:pt x="1111347" y="1137138"/>
                    <a:pt x="1331741" y="1118381"/>
                  </a:cubicBezTo>
                  <a:cubicBezTo>
                    <a:pt x="1552135" y="1099624"/>
                    <a:pt x="1502898" y="1209821"/>
                    <a:pt x="1669366" y="1188719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4" name="Forma livre 33"/>
            <p:cNvSpPr/>
            <p:nvPr/>
          </p:nvSpPr>
          <p:spPr>
            <a:xfrm>
              <a:off x="5045612" y="5516880"/>
              <a:ext cx="2745545" cy="1737360"/>
            </a:xfrm>
            <a:custGeom>
              <a:avLst/>
              <a:gdLst>
                <a:gd name="connsiteX0" fmla="*/ 2677551 w 2745545"/>
                <a:gd name="connsiteY0" fmla="*/ 883920 h 1737360"/>
                <a:gd name="connsiteX1" fmla="*/ 2297723 w 2745545"/>
                <a:gd name="connsiteY1" fmla="*/ 757311 h 1737360"/>
                <a:gd name="connsiteX2" fmla="*/ 2353994 w 2745545"/>
                <a:gd name="connsiteY2" fmla="*/ 279009 h 1737360"/>
                <a:gd name="connsiteX3" fmla="*/ 1861625 w 2745545"/>
                <a:gd name="connsiteY3" fmla="*/ 208671 h 1737360"/>
                <a:gd name="connsiteX4" fmla="*/ 1650610 w 2745545"/>
                <a:gd name="connsiteY4" fmla="*/ 1531034 h 1737360"/>
                <a:gd name="connsiteX5" fmla="*/ 876886 w 2745545"/>
                <a:gd name="connsiteY5" fmla="*/ 1165274 h 1737360"/>
                <a:gd name="connsiteX6" fmla="*/ 1116037 w 2745545"/>
                <a:gd name="connsiteY6" fmla="*/ 982394 h 1737360"/>
                <a:gd name="connsiteX7" fmla="*/ 75028 w 2745545"/>
                <a:gd name="connsiteY7" fmla="*/ 926123 h 1737360"/>
                <a:gd name="connsiteX8" fmla="*/ 665871 w 2745545"/>
                <a:gd name="connsiteY8" fmla="*/ 1531034 h 1737360"/>
                <a:gd name="connsiteX9" fmla="*/ 1889760 w 2745545"/>
                <a:gd name="connsiteY9" fmla="*/ 1629508 h 1737360"/>
                <a:gd name="connsiteX10" fmla="*/ 2677551 w 2745545"/>
                <a:gd name="connsiteY10" fmla="*/ 883920 h 1737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745545" h="1737360">
                  <a:moveTo>
                    <a:pt x="2677551" y="883920"/>
                  </a:moveTo>
                  <a:cubicBezTo>
                    <a:pt x="2745545" y="738554"/>
                    <a:pt x="2351649" y="858129"/>
                    <a:pt x="2297723" y="757311"/>
                  </a:cubicBezTo>
                  <a:cubicBezTo>
                    <a:pt x="2243797" y="656493"/>
                    <a:pt x="2426677" y="370449"/>
                    <a:pt x="2353994" y="279009"/>
                  </a:cubicBezTo>
                  <a:cubicBezTo>
                    <a:pt x="2281311" y="187569"/>
                    <a:pt x="1978856" y="0"/>
                    <a:pt x="1861625" y="208671"/>
                  </a:cubicBezTo>
                  <a:cubicBezTo>
                    <a:pt x="1744394" y="417342"/>
                    <a:pt x="1814733" y="1371600"/>
                    <a:pt x="1650610" y="1531034"/>
                  </a:cubicBezTo>
                  <a:cubicBezTo>
                    <a:pt x="1486487" y="1690468"/>
                    <a:pt x="965981" y="1256714"/>
                    <a:pt x="876886" y="1165274"/>
                  </a:cubicBezTo>
                  <a:cubicBezTo>
                    <a:pt x="787791" y="1073834"/>
                    <a:pt x="1249680" y="1022253"/>
                    <a:pt x="1116037" y="982394"/>
                  </a:cubicBezTo>
                  <a:cubicBezTo>
                    <a:pt x="982394" y="942536"/>
                    <a:pt x="150056" y="834683"/>
                    <a:pt x="75028" y="926123"/>
                  </a:cubicBezTo>
                  <a:cubicBezTo>
                    <a:pt x="0" y="1017563"/>
                    <a:pt x="363416" y="1413803"/>
                    <a:pt x="665871" y="1531034"/>
                  </a:cubicBezTo>
                  <a:cubicBezTo>
                    <a:pt x="968326" y="1648265"/>
                    <a:pt x="1552135" y="1737360"/>
                    <a:pt x="1889760" y="1629508"/>
                  </a:cubicBezTo>
                  <a:cubicBezTo>
                    <a:pt x="2227385" y="1521656"/>
                    <a:pt x="2609557" y="1029286"/>
                    <a:pt x="2677551" y="883920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6" name="Forma livre 35"/>
            <p:cNvSpPr/>
            <p:nvPr/>
          </p:nvSpPr>
          <p:spPr>
            <a:xfrm>
              <a:off x="5784166" y="4771292"/>
              <a:ext cx="3162886" cy="1226234"/>
            </a:xfrm>
            <a:custGeom>
              <a:avLst/>
              <a:gdLst>
                <a:gd name="connsiteX0" fmla="*/ 1812388 w 3162886"/>
                <a:gd name="connsiteY0" fmla="*/ 982394 h 1226234"/>
                <a:gd name="connsiteX1" fmla="*/ 2093742 w 3162886"/>
                <a:gd name="connsiteY1" fmla="*/ 1123071 h 1226234"/>
                <a:gd name="connsiteX2" fmla="*/ 2853397 w 3162886"/>
                <a:gd name="connsiteY2" fmla="*/ 644770 h 1226234"/>
                <a:gd name="connsiteX3" fmla="*/ 2951871 w 3162886"/>
                <a:gd name="connsiteY3" fmla="*/ 67994 h 1226234"/>
                <a:gd name="connsiteX4" fmla="*/ 1587305 w 3162886"/>
                <a:gd name="connsiteY4" fmla="*/ 236806 h 1226234"/>
                <a:gd name="connsiteX5" fmla="*/ 686972 w 3162886"/>
                <a:gd name="connsiteY5" fmla="*/ 672905 h 1226234"/>
                <a:gd name="connsiteX6" fmla="*/ 405619 w 3162886"/>
                <a:gd name="connsiteY6" fmla="*/ 574431 h 1226234"/>
                <a:gd name="connsiteX7" fmla="*/ 25791 w 3162886"/>
                <a:gd name="connsiteY7" fmla="*/ 644770 h 1226234"/>
                <a:gd name="connsiteX8" fmla="*/ 250874 w 3162886"/>
                <a:gd name="connsiteY8" fmla="*/ 968326 h 1226234"/>
                <a:gd name="connsiteX9" fmla="*/ 912056 w 3162886"/>
                <a:gd name="connsiteY9" fmla="*/ 1207477 h 1226234"/>
                <a:gd name="connsiteX10" fmla="*/ 1094936 w 3162886"/>
                <a:gd name="connsiteY10" fmla="*/ 1080868 h 1226234"/>
                <a:gd name="connsiteX11" fmla="*/ 1179342 w 3162886"/>
                <a:gd name="connsiteY11" fmla="*/ 799514 h 1226234"/>
                <a:gd name="connsiteX12" fmla="*/ 1812388 w 3162886"/>
                <a:gd name="connsiteY12" fmla="*/ 982394 h 12262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62886" h="1226234">
                  <a:moveTo>
                    <a:pt x="1812388" y="982394"/>
                  </a:moveTo>
                  <a:cubicBezTo>
                    <a:pt x="1964788" y="1036320"/>
                    <a:pt x="1920240" y="1179342"/>
                    <a:pt x="2093742" y="1123071"/>
                  </a:cubicBezTo>
                  <a:cubicBezTo>
                    <a:pt x="2267244" y="1066800"/>
                    <a:pt x="2710376" y="820616"/>
                    <a:pt x="2853397" y="644770"/>
                  </a:cubicBezTo>
                  <a:cubicBezTo>
                    <a:pt x="2996418" y="468924"/>
                    <a:pt x="3162886" y="135988"/>
                    <a:pt x="2951871" y="67994"/>
                  </a:cubicBezTo>
                  <a:cubicBezTo>
                    <a:pt x="2740856" y="0"/>
                    <a:pt x="1964788" y="135988"/>
                    <a:pt x="1587305" y="236806"/>
                  </a:cubicBezTo>
                  <a:cubicBezTo>
                    <a:pt x="1209822" y="337625"/>
                    <a:pt x="883920" y="616634"/>
                    <a:pt x="686972" y="672905"/>
                  </a:cubicBezTo>
                  <a:cubicBezTo>
                    <a:pt x="490024" y="729176"/>
                    <a:pt x="515816" y="579120"/>
                    <a:pt x="405619" y="574431"/>
                  </a:cubicBezTo>
                  <a:cubicBezTo>
                    <a:pt x="295422" y="569742"/>
                    <a:pt x="51582" y="579121"/>
                    <a:pt x="25791" y="644770"/>
                  </a:cubicBezTo>
                  <a:cubicBezTo>
                    <a:pt x="0" y="710419"/>
                    <a:pt x="103163" y="874542"/>
                    <a:pt x="250874" y="968326"/>
                  </a:cubicBezTo>
                  <a:cubicBezTo>
                    <a:pt x="398585" y="1062110"/>
                    <a:pt x="771379" y="1188720"/>
                    <a:pt x="912056" y="1207477"/>
                  </a:cubicBezTo>
                  <a:cubicBezTo>
                    <a:pt x="1052733" y="1226234"/>
                    <a:pt x="1050388" y="1148862"/>
                    <a:pt x="1094936" y="1080868"/>
                  </a:cubicBezTo>
                  <a:cubicBezTo>
                    <a:pt x="1139484" y="1012874"/>
                    <a:pt x="1055078" y="811237"/>
                    <a:pt x="1179342" y="799514"/>
                  </a:cubicBezTo>
                  <a:cubicBezTo>
                    <a:pt x="1303607" y="787791"/>
                    <a:pt x="1659988" y="928468"/>
                    <a:pt x="1812388" y="982394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7" name="Forma livre 36"/>
            <p:cNvSpPr/>
            <p:nvPr/>
          </p:nvSpPr>
          <p:spPr>
            <a:xfrm>
              <a:off x="4996376" y="5416062"/>
              <a:ext cx="1746738" cy="1652954"/>
            </a:xfrm>
            <a:custGeom>
              <a:avLst/>
              <a:gdLst>
                <a:gd name="connsiteX0" fmla="*/ 194602 w 1746738"/>
                <a:gd name="connsiteY0" fmla="*/ 450166 h 1652954"/>
                <a:gd name="connsiteX1" fmla="*/ 686972 w 1746738"/>
                <a:gd name="connsiteY1" fmla="*/ 492369 h 1652954"/>
                <a:gd name="connsiteX2" fmla="*/ 1137138 w 1746738"/>
                <a:gd name="connsiteY2" fmla="*/ 1434904 h 1652954"/>
                <a:gd name="connsiteX3" fmla="*/ 1348153 w 1746738"/>
                <a:gd name="connsiteY3" fmla="*/ 1645920 h 1652954"/>
                <a:gd name="connsiteX4" fmla="*/ 1727981 w 1746738"/>
                <a:gd name="connsiteY4" fmla="*/ 1392701 h 1652954"/>
                <a:gd name="connsiteX5" fmla="*/ 1460695 w 1746738"/>
                <a:gd name="connsiteY5" fmla="*/ 1125415 h 1652954"/>
                <a:gd name="connsiteX6" fmla="*/ 1094935 w 1746738"/>
                <a:gd name="connsiteY6" fmla="*/ 886264 h 1652954"/>
                <a:gd name="connsiteX7" fmla="*/ 672904 w 1746738"/>
                <a:gd name="connsiteY7" fmla="*/ 112541 h 1652954"/>
                <a:gd name="connsiteX8" fmla="*/ 82061 w 1746738"/>
                <a:gd name="connsiteY8" fmla="*/ 211015 h 1652954"/>
                <a:gd name="connsiteX9" fmla="*/ 194602 w 1746738"/>
                <a:gd name="connsiteY9" fmla="*/ 450166 h 16529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746738" h="1652954">
                  <a:moveTo>
                    <a:pt x="194602" y="450166"/>
                  </a:moveTo>
                  <a:cubicBezTo>
                    <a:pt x="295420" y="497058"/>
                    <a:pt x="529883" y="328246"/>
                    <a:pt x="686972" y="492369"/>
                  </a:cubicBezTo>
                  <a:cubicBezTo>
                    <a:pt x="844061" y="656492"/>
                    <a:pt x="1026941" y="1242646"/>
                    <a:pt x="1137138" y="1434904"/>
                  </a:cubicBezTo>
                  <a:cubicBezTo>
                    <a:pt x="1247335" y="1627163"/>
                    <a:pt x="1249679" y="1652954"/>
                    <a:pt x="1348153" y="1645920"/>
                  </a:cubicBezTo>
                  <a:cubicBezTo>
                    <a:pt x="1446627" y="1638886"/>
                    <a:pt x="1709224" y="1479452"/>
                    <a:pt x="1727981" y="1392701"/>
                  </a:cubicBezTo>
                  <a:cubicBezTo>
                    <a:pt x="1746738" y="1305950"/>
                    <a:pt x="1566203" y="1209821"/>
                    <a:pt x="1460695" y="1125415"/>
                  </a:cubicBezTo>
                  <a:cubicBezTo>
                    <a:pt x="1355187" y="1041009"/>
                    <a:pt x="1226233" y="1055076"/>
                    <a:pt x="1094935" y="886264"/>
                  </a:cubicBezTo>
                  <a:cubicBezTo>
                    <a:pt x="963637" y="717452"/>
                    <a:pt x="841716" y="225082"/>
                    <a:pt x="672904" y="112541"/>
                  </a:cubicBezTo>
                  <a:cubicBezTo>
                    <a:pt x="504092" y="0"/>
                    <a:pt x="164122" y="152400"/>
                    <a:pt x="82061" y="211015"/>
                  </a:cubicBezTo>
                  <a:cubicBezTo>
                    <a:pt x="0" y="269630"/>
                    <a:pt x="93784" y="403274"/>
                    <a:pt x="194602" y="450166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8" name="Elipse 37"/>
            <p:cNvSpPr/>
            <p:nvPr/>
          </p:nvSpPr>
          <p:spPr>
            <a:xfrm>
              <a:off x="6012160" y="5949280"/>
              <a:ext cx="720080" cy="432048"/>
            </a:xfrm>
            <a:prstGeom prst="ellipse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39" name="Elipse 38"/>
            <p:cNvSpPr/>
            <p:nvPr/>
          </p:nvSpPr>
          <p:spPr>
            <a:xfrm>
              <a:off x="7380312" y="5877272"/>
              <a:ext cx="720080" cy="432048"/>
            </a:xfrm>
            <a:prstGeom prst="ellipse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0" name="Elipse 39"/>
            <p:cNvSpPr/>
            <p:nvPr/>
          </p:nvSpPr>
          <p:spPr>
            <a:xfrm>
              <a:off x="7740352" y="620688"/>
              <a:ext cx="720080" cy="432048"/>
            </a:xfrm>
            <a:prstGeom prst="ellipse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2" name="Elipse 41"/>
            <p:cNvSpPr/>
            <p:nvPr/>
          </p:nvSpPr>
          <p:spPr>
            <a:xfrm>
              <a:off x="2051720" y="2060848"/>
              <a:ext cx="720080" cy="432048"/>
            </a:xfrm>
            <a:prstGeom prst="ellipse">
              <a:avLst/>
            </a:prstGeom>
            <a:noFill/>
            <a:ln>
              <a:solidFill>
                <a:srgbClr val="00B050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3" name="Elipse 42"/>
            <p:cNvSpPr/>
            <p:nvPr/>
          </p:nvSpPr>
          <p:spPr>
            <a:xfrm rot="817692">
              <a:off x="4809130" y="5841165"/>
              <a:ext cx="953959" cy="318085"/>
            </a:xfrm>
            <a:prstGeom prst="ellipse">
              <a:avLst/>
            </a:pr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4" name="Forma livre 43"/>
            <p:cNvSpPr/>
            <p:nvPr/>
          </p:nvSpPr>
          <p:spPr>
            <a:xfrm>
              <a:off x="1676400" y="4152314"/>
              <a:ext cx="1420837" cy="1352843"/>
            </a:xfrm>
            <a:custGeom>
              <a:avLst/>
              <a:gdLst>
                <a:gd name="connsiteX0" fmla="*/ 180535 w 1420837"/>
                <a:gd name="connsiteY0" fmla="*/ 504092 h 1352843"/>
                <a:gd name="connsiteX1" fmla="*/ 180535 w 1420837"/>
                <a:gd name="connsiteY1" fmla="*/ 1165274 h 1352843"/>
                <a:gd name="connsiteX2" fmla="*/ 475957 w 1420837"/>
                <a:gd name="connsiteY2" fmla="*/ 1348154 h 1352843"/>
                <a:gd name="connsiteX3" fmla="*/ 1123071 w 1420837"/>
                <a:gd name="connsiteY3" fmla="*/ 1137138 h 1352843"/>
                <a:gd name="connsiteX4" fmla="*/ 1263748 w 1420837"/>
                <a:gd name="connsiteY4" fmla="*/ 110197 h 1352843"/>
                <a:gd name="connsiteX5" fmla="*/ 180535 w 1420837"/>
                <a:gd name="connsiteY5" fmla="*/ 504092 h 13528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20837" h="1352843">
                  <a:moveTo>
                    <a:pt x="180535" y="504092"/>
                  </a:moveTo>
                  <a:cubicBezTo>
                    <a:pt x="0" y="679938"/>
                    <a:pt x="131298" y="1024597"/>
                    <a:pt x="180535" y="1165274"/>
                  </a:cubicBezTo>
                  <a:cubicBezTo>
                    <a:pt x="229772" y="1305951"/>
                    <a:pt x="318868" y="1352843"/>
                    <a:pt x="475957" y="1348154"/>
                  </a:cubicBezTo>
                  <a:cubicBezTo>
                    <a:pt x="633046" y="1343465"/>
                    <a:pt x="991773" y="1343464"/>
                    <a:pt x="1123071" y="1137138"/>
                  </a:cubicBezTo>
                  <a:cubicBezTo>
                    <a:pt x="1254369" y="930812"/>
                    <a:pt x="1420837" y="220394"/>
                    <a:pt x="1263748" y="110197"/>
                  </a:cubicBezTo>
                  <a:cubicBezTo>
                    <a:pt x="1106659" y="0"/>
                    <a:pt x="361071" y="328246"/>
                    <a:pt x="180535" y="504092"/>
                  </a:cubicBezTo>
                  <a:close/>
                </a:path>
              </a:pathLst>
            </a:custGeom>
            <a:noFill/>
            <a:ln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46" name="CaixaDeTexto 45"/>
            <p:cNvSpPr txBox="1"/>
            <p:nvPr/>
          </p:nvSpPr>
          <p:spPr>
            <a:xfrm>
              <a:off x="3131840" y="548680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P1-3</a:t>
              </a:r>
              <a:endParaRPr lang="pt-BR" sz="1400" dirty="0"/>
            </a:p>
          </p:txBody>
        </p:sp>
        <p:sp>
          <p:nvSpPr>
            <p:cNvPr id="47" name="CaixaDeTexto 46"/>
            <p:cNvSpPr txBox="1"/>
            <p:nvPr/>
          </p:nvSpPr>
          <p:spPr>
            <a:xfrm>
              <a:off x="3769083" y="1609055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P1-2</a:t>
              </a:r>
              <a:endParaRPr lang="pt-BR" sz="1400" dirty="0"/>
            </a:p>
          </p:txBody>
        </p:sp>
        <p:sp>
          <p:nvSpPr>
            <p:cNvPr id="48" name="CaixaDeTexto 47"/>
            <p:cNvSpPr txBox="1"/>
            <p:nvPr/>
          </p:nvSpPr>
          <p:spPr>
            <a:xfrm>
              <a:off x="611560" y="1249015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P1-5</a:t>
              </a:r>
              <a:endParaRPr lang="pt-BR" sz="1400" dirty="0"/>
            </a:p>
          </p:txBody>
        </p:sp>
        <p:sp>
          <p:nvSpPr>
            <p:cNvPr id="49" name="CaixaDeTexto 48"/>
            <p:cNvSpPr txBox="1"/>
            <p:nvPr/>
          </p:nvSpPr>
          <p:spPr>
            <a:xfrm>
              <a:off x="2771800" y="1700808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P1-7</a:t>
              </a:r>
              <a:endParaRPr lang="pt-BR" sz="1400" dirty="0"/>
            </a:p>
          </p:txBody>
        </p:sp>
        <p:sp>
          <p:nvSpPr>
            <p:cNvPr id="50" name="CaixaDeTexto 49"/>
            <p:cNvSpPr txBox="1"/>
            <p:nvPr/>
          </p:nvSpPr>
          <p:spPr>
            <a:xfrm>
              <a:off x="395536" y="2204864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P1-1</a:t>
              </a:r>
              <a:endParaRPr lang="pt-BR" sz="1400" dirty="0"/>
            </a:p>
          </p:txBody>
        </p:sp>
        <p:sp>
          <p:nvSpPr>
            <p:cNvPr id="53" name="Forma livre 52"/>
            <p:cNvSpPr/>
            <p:nvPr/>
          </p:nvSpPr>
          <p:spPr>
            <a:xfrm>
              <a:off x="1472419" y="2304757"/>
              <a:ext cx="2339926" cy="1041010"/>
            </a:xfrm>
            <a:custGeom>
              <a:avLst/>
              <a:gdLst>
                <a:gd name="connsiteX0" fmla="*/ 398584 w 2339926"/>
                <a:gd name="connsiteY0" fmla="*/ 114886 h 1041010"/>
                <a:gd name="connsiteX1" fmla="*/ 1087901 w 2339926"/>
                <a:gd name="connsiteY1" fmla="*/ 143021 h 1041010"/>
                <a:gd name="connsiteX2" fmla="*/ 1650609 w 2339926"/>
                <a:gd name="connsiteY2" fmla="*/ 2345 h 1041010"/>
                <a:gd name="connsiteX3" fmla="*/ 1903827 w 2339926"/>
                <a:gd name="connsiteY3" fmla="*/ 157089 h 1041010"/>
                <a:gd name="connsiteX4" fmla="*/ 2241452 w 2339926"/>
                <a:gd name="connsiteY4" fmla="*/ 635391 h 1041010"/>
                <a:gd name="connsiteX5" fmla="*/ 1312984 w 2339926"/>
                <a:gd name="connsiteY5" fmla="*/ 944880 h 1041010"/>
                <a:gd name="connsiteX6" fmla="*/ 243839 w 2339926"/>
                <a:gd name="connsiteY6" fmla="*/ 1001151 h 1041010"/>
                <a:gd name="connsiteX7" fmla="*/ 131298 w 2339926"/>
                <a:gd name="connsiteY7" fmla="*/ 705729 h 1041010"/>
                <a:gd name="connsiteX8" fmla="*/ 1031630 w 2339926"/>
                <a:gd name="connsiteY8" fmla="*/ 691661 h 1041010"/>
                <a:gd name="connsiteX9" fmla="*/ 1172307 w 2339926"/>
                <a:gd name="connsiteY9" fmla="*/ 494714 h 1041010"/>
                <a:gd name="connsiteX10" fmla="*/ 286043 w 2339926"/>
                <a:gd name="connsiteY10" fmla="*/ 241495 h 1041010"/>
                <a:gd name="connsiteX11" fmla="*/ 398584 w 2339926"/>
                <a:gd name="connsiteY11" fmla="*/ 114886 h 10410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339926" h="1041010">
                  <a:moveTo>
                    <a:pt x="398584" y="114886"/>
                  </a:moveTo>
                  <a:cubicBezTo>
                    <a:pt x="532227" y="98474"/>
                    <a:pt x="879230" y="161778"/>
                    <a:pt x="1087901" y="143021"/>
                  </a:cubicBezTo>
                  <a:cubicBezTo>
                    <a:pt x="1296572" y="124264"/>
                    <a:pt x="1514621" y="0"/>
                    <a:pt x="1650609" y="2345"/>
                  </a:cubicBezTo>
                  <a:cubicBezTo>
                    <a:pt x="1786597" y="4690"/>
                    <a:pt x="1805353" y="51581"/>
                    <a:pt x="1903827" y="157089"/>
                  </a:cubicBezTo>
                  <a:cubicBezTo>
                    <a:pt x="2002301" y="262597"/>
                    <a:pt x="2339926" y="504092"/>
                    <a:pt x="2241452" y="635391"/>
                  </a:cubicBezTo>
                  <a:cubicBezTo>
                    <a:pt x="2142978" y="766690"/>
                    <a:pt x="1645919" y="883920"/>
                    <a:pt x="1312984" y="944880"/>
                  </a:cubicBezTo>
                  <a:cubicBezTo>
                    <a:pt x="980049" y="1005840"/>
                    <a:pt x="440787" y="1041010"/>
                    <a:pt x="243839" y="1001151"/>
                  </a:cubicBezTo>
                  <a:cubicBezTo>
                    <a:pt x="46891" y="961292"/>
                    <a:pt x="0" y="757311"/>
                    <a:pt x="131298" y="705729"/>
                  </a:cubicBezTo>
                  <a:cubicBezTo>
                    <a:pt x="262596" y="654147"/>
                    <a:pt x="858129" y="726830"/>
                    <a:pt x="1031630" y="691661"/>
                  </a:cubicBezTo>
                  <a:cubicBezTo>
                    <a:pt x="1205132" y="656492"/>
                    <a:pt x="1296571" y="569742"/>
                    <a:pt x="1172307" y="494714"/>
                  </a:cubicBezTo>
                  <a:cubicBezTo>
                    <a:pt x="1048043" y="419686"/>
                    <a:pt x="412652" y="302455"/>
                    <a:pt x="286043" y="241495"/>
                  </a:cubicBezTo>
                  <a:cubicBezTo>
                    <a:pt x="159434" y="180535"/>
                    <a:pt x="264941" y="131298"/>
                    <a:pt x="398584" y="114886"/>
                  </a:cubicBezTo>
                  <a:close/>
                </a:path>
              </a:pathLst>
            </a:custGeom>
            <a:noFill/>
            <a:ln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54" name="CaixaDeTexto 53"/>
            <p:cNvSpPr txBox="1"/>
            <p:nvPr/>
          </p:nvSpPr>
          <p:spPr>
            <a:xfrm>
              <a:off x="2555776" y="3212976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P1-9</a:t>
              </a:r>
              <a:endParaRPr lang="pt-BR" sz="1400" dirty="0"/>
            </a:p>
          </p:txBody>
        </p:sp>
        <p:sp>
          <p:nvSpPr>
            <p:cNvPr id="55" name="CaixaDeTexto 54"/>
            <p:cNvSpPr txBox="1"/>
            <p:nvPr/>
          </p:nvSpPr>
          <p:spPr>
            <a:xfrm>
              <a:off x="2688963" y="1988840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P1-4</a:t>
              </a:r>
              <a:endParaRPr lang="pt-BR" sz="1400" dirty="0"/>
            </a:p>
          </p:txBody>
        </p:sp>
        <p:sp>
          <p:nvSpPr>
            <p:cNvPr id="56" name="CaixaDeTexto 55"/>
            <p:cNvSpPr txBox="1"/>
            <p:nvPr/>
          </p:nvSpPr>
          <p:spPr>
            <a:xfrm>
              <a:off x="4777195" y="620688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P2-6</a:t>
              </a:r>
              <a:endParaRPr lang="pt-BR" sz="1400" dirty="0"/>
            </a:p>
          </p:txBody>
        </p:sp>
        <p:sp>
          <p:nvSpPr>
            <p:cNvPr id="57" name="CaixaDeTexto 56"/>
            <p:cNvSpPr txBox="1"/>
            <p:nvPr/>
          </p:nvSpPr>
          <p:spPr>
            <a:xfrm>
              <a:off x="4929595" y="2905199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P2-8</a:t>
              </a:r>
              <a:endParaRPr lang="pt-BR" sz="1400" dirty="0"/>
            </a:p>
          </p:txBody>
        </p:sp>
        <p:sp>
          <p:nvSpPr>
            <p:cNvPr id="58" name="CaixaDeTexto 57"/>
            <p:cNvSpPr txBox="1"/>
            <p:nvPr/>
          </p:nvSpPr>
          <p:spPr>
            <a:xfrm>
              <a:off x="6505387" y="3284984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P2-4</a:t>
              </a:r>
              <a:endParaRPr lang="pt-BR" sz="1400" dirty="0"/>
            </a:p>
          </p:txBody>
        </p:sp>
        <p:sp>
          <p:nvSpPr>
            <p:cNvPr id="59" name="CaixaDeTexto 58"/>
            <p:cNvSpPr txBox="1"/>
            <p:nvPr/>
          </p:nvSpPr>
          <p:spPr>
            <a:xfrm>
              <a:off x="7801531" y="2617167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P2-1</a:t>
              </a:r>
              <a:endParaRPr lang="pt-BR" sz="1400" dirty="0"/>
            </a:p>
          </p:txBody>
        </p:sp>
        <p:sp>
          <p:nvSpPr>
            <p:cNvPr id="60" name="CaixaDeTexto 59"/>
            <p:cNvSpPr txBox="1"/>
            <p:nvPr/>
          </p:nvSpPr>
          <p:spPr>
            <a:xfrm>
              <a:off x="6217355" y="888975"/>
              <a:ext cx="6062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P2-10</a:t>
              </a:r>
              <a:endParaRPr lang="pt-BR" sz="1400" dirty="0"/>
            </a:p>
          </p:txBody>
        </p:sp>
        <p:sp>
          <p:nvSpPr>
            <p:cNvPr id="61" name="CaixaDeTexto 60"/>
            <p:cNvSpPr txBox="1"/>
            <p:nvPr/>
          </p:nvSpPr>
          <p:spPr>
            <a:xfrm>
              <a:off x="8377595" y="692696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P2-5</a:t>
              </a:r>
              <a:endParaRPr lang="pt-BR" sz="1400" dirty="0"/>
            </a:p>
          </p:txBody>
        </p:sp>
        <p:sp>
          <p:nvSpPr>
            <p:cNvPr id="62" name="CaixaDeTexto 61"/>
            <p:cNvSpPr txBox="1"/>
            <p:nvPr/>
          </p:nvSpPr>
          <p:spPr>
            <a:xfrm>
              <a:off x="2051720" y="4057327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P3-3</a:t>
              </a:r>
              <a:endParaRPr lang="pt-BR" sz="1400" dirty="0"/>
            </a:p>
          </p:txBody>
        </p:sp>
        <p:sp>
          <p:nvSpPr>
            <p:cNvPr id="63" name="CaixaDeTexto 62"/>
            <p:cNvSpPr txBox="1"/>
            <p:nvPr/>
          </p:nvSpPr>
          <p:spPr>
            <a:xfrm>
              <a:off x="755576" y="5065439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P3-7</a:t>
              </a:r>
              <a:endParaRPr lang="pt-BR" sz="1400" dirty="0"/>
            </a:p>
          </p:txBody>
        </p:sp>
        <p:sp>
          <p:nvSpPr>
            <p:cNvPr id="64" name="CaixaDeTexto 63"/>
            <p:cNvSpPr txBox="1"/>
            <p:nvPr/>
          </p:nvSpPr>
          <p:spPr>
            <a:xfrm>
              <a:off x="2688963" y="5445224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P3-4</a:t>
              </a:r>
              <a:endParaRPr lang="pt-BR" sz="1400" dirty="0"/>
            </a:p>
          </p:txBody>
        </p:sp>
        <p:sp>
          <p:nvSpPr>
            <p:cNvPr id="65" name="CaixaDeTexto 64"/>
            <p:cNvSpPr txBox="1"/>
            <p:nvPr/>
          </p:nvSpPr>
          <p:spPr>
            <a:xfrm>
              <a:off x="611560" y="6721623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P3-1</a:t>
              </a:r>
              <a:endParaRPr lang="pt-BR" sz="1400" dirty="0"/>
            </a:p>
          </p:txBody>
        </p:sp>
        <p:sp>
          <p:nvSpPr>
            <p:cNvPr id="66" name="CaixaDeTexto 65"/>
            <p:cNvSpPr txBox="1"/>
            <p:nvPr/>
          </p:nvSpPr>
          <p:spPr>
            <a:xfrm>
              <a:off x="3553059" y="5877272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P3-2</a:t>
              </a:r>
              <a:endParaRPr lang="pt-BR" sz="1400" dirty="0"/>
            </a:p>
          </p:txBody>
        </p:sp>
        <p:sp>
          <p:nvSpPr>
            <p:cNvPr id="67" name="CaixaDeTexto 66"/>
            <p:cNvSpPr txBox="1"/>
            <p:nvPr/>
          </p:nvSpPr>
          <p:spPr>
            <a:xfrm>
              <a:off x="1547664" y="6865639"/>
              <a:ext cx="51488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P3-9</a:t>
              </a:r>
              <a:endParaRPr lang="pt-BR" sz="1400" dirty="0"/>
            </a:p>
          </p:txBody>
        </p:sp>
        <p:cxnSp>
          <p:nvCxnSpPr>
            <p:cNvPr id="69" name="Conector de seta reta 68"/>
            <p:cNvCxnSpPr>
              <a:stCxn id="67" idx="0"/>
            </p:cNvCxnSpPr>
            <p:nvPr/>
          </p:nvCxnSpPr>
          <p:spPr>
            <a:xfrm flipV="1">
              <a:off x="1805107" y="6381328"/>
              <a:ext cx="318621" cy="484311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CaixaDeTexto 71"/>
            <p:cNvSpPr txBox="1"/>
            <p:nvPr/>
          </p:nvSpPr>
          <p:spPr>
            <a:xfrm>
              <a:off x="6084168" y="4077072"/>
              <a:ext cx="4235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P-2</a:t>
              </a:r>
              <a:endParaRPr lang="pt-BR" sz="1400" dirty="0"/>
            </a:p>
          </p:txBody>
        </p:sp>
        <p:sp>
          <p:nvSpPr>
            <p:cNvPr id="73" name="CaixaDeTexto 72"/>
            <p:cNvSpPr txBox="1"/>
            <p:nvPr/>
          </p:nvSpPr>
          <p:spPr>
            <a:xfrm>
              <a:off x="8036918" y="4561383"/>
              <a:ext cx="4235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P-7</a:t>
              </a:r>
              <a:endParaRPr lang="pt-BR" sz="1400" dirty="0"/>
            </a:p>
          </p:txBody>
        </p:sp>
        <p:sp>
          <p:nvSpPr>
            <p:cNvPr id="74" name="CaixaDeTexto 73"/>
            <p:cNvSpPr txBox="1"/>
            <p:nvPr/>
          </p:nvSpPr>
          <p:spPr>
            <a:xfrm>
              <a:off x="7308304" y="6793631"/>
              <a:ext cx="4235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P-1</a:t>
              </a:r>
              <a:endParaRPr lang="pt-BR" sz="1400" dirty="0"/>
            </a:p>
          </p:txBody>
        </p:sp>
        <p:sp>
          <p:nvSpPr>
            <p:cNvPr id="75" name="CaixaDeTexto 74"/>
            <p:cNvSpPr txBox="1"/>
            <p:nvPr/>
          </p:nvSpPr>
          <p:spPr>
            <a:xfrm>
              <a:off x="4644008" y="6001543"/>
              <a:ext cx="4235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P-9</a:t>
              </a:r>
              <a:endParaRPr lang="pt-BR" sz="1400" dirty="0"/>
            </a:p>
          </p:txBody>
        </p:sp>
        <p:sp>
          <p:nvSpPr>
            <p:cNvPr id="76" name="CaixaDeTexto 75"/>
            <p:cNvSpPr txBox="1"/>
            <p:nvPr/>
          </p:nvSpPr>
          <p:spPr>
            <a:xfrm>
              <a:off x="8028384" y="5785519"/>
              <a:ext cx="4235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P-8</a:t>
              </a:r>
              <a:endParaRPr lang="pt-BR" sz="1400" dirty="0"/>
            </a:p>
          </p:txBody>
        </p:sp>
        <p:sp>
          <p:nvSpPr>
            <p:cNvPr id="77" name="CaixaDeTexto 76"/>
            <p:cNvSpPr txBox="1"/>
            <p:nvPr/>
          </p:nvSpPr>
          <p:spPr>
            <a:xfrm>
              <a:off x="6380734" y="6309320"/>
              <a:ext cx="4235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P-3</a:t>
              </a:r>
              <a:endParaRPr lang="pt-BR" sz="1400" dirty="0"/>
            </a:p>
          </p:txBody>
        </p:sp>
        <p:sp>
          <p:nvSpPr>
            <p:cNvPr id="78" name="CaixaDeTexto 77"/>
            <p:cNvSpPr txBox="1"/>
            <p:nvPr/>
          </p:nvSpPr>
          <p:spPr>
            <a:xfrm>
              <a:off x="4932040" y="6145559"/>
              <a:ext cx="42351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t-BR" sz="1400" dirty="0" smtClean="0"/>
                <a:t>P-4</a:t>
              </a:r>
              <a:endParaRPr lang="pt-BR" sz="1400" dirty="0"/>
            </a:p>
          </p:txBody>
        </p:sp>
        <p:cxnSp>
          <p:nvCxnSpPr>
            <p:cNvPr id="79" name="Conector de seta reta 78"/>
            <p:cNvCxnSpPr>
              <a:stCxn id="78" idx="3"/>
            </p:cNvCxnSpPr>
            <p:nvPr/>
          </p:nvCxnSpPr>
          <p:spPr>
            <a:xfrm>
              <a:off x="5355554" y="6299448"/>
              <a:ext cx="512590" cy="9872"/>
            </a:xfrm>
            <a:prstGeom prst="straightConnector1">
              <a:avLst/>
            </a:prstGeom>
            <a:ln w="28575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CaixaDeTexto 67"/>
          <p:cNvSpPr txBox="1"/>
          <p:nvPr/>
        </p:nvSpPr>
        <p:spPr>
          <a:xfrm>
            <a:off x="251520" y="188640"/>
            <a:ext cx="9701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/>
              <a:t>1992-1998</a:t>
            </a:r>
            <a:endParaRPr lang="pt-BR" sz="1400" b="1" dirty="0"/>
          </a:p>
        </p:txBody>
      </p:sp>
      <p:sp>
        <p:nvSpPr>
          <p:cNvPr id="70" name="CaixaDeTexto 69"/>
          <p:cNvSpPr txBox="1"/>
          <p:nvPr/>
        </p:nvSpPr>
        <p:spPr>
          <a:xfrm>
            <a:off x="4609975" y="188640"/>
            <a:ext cx="9701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/>
              <a:t>1999-2005</a:t>
            </a:r>
            <a:endParaRPr lang="pt-BR" sz="1400" b="1" dirty="0"/>
          </a:p>
        </p:txBody>
      </p:sp>
      <p:sp>
        <p:nvSpPr>
          <p:cNvPr id="71" name="CaixaDeTexto 70"/>
          <p:cNvSpPr txBox="1"/>
          <p:nvPr/>
        </p:nvSpPr>
        <p:spPr>
          <a:xfrm>
            <a:off x="251520" y="4057327"/>
            <a:ext cx="9701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/>
              <a:t>2006-2012</a:t>
            </a:r>
            <a:endParaRPr lang="pt-BR" sz="1400" b="1" dirty="0"/>
          </a:p>
        </p:txBody>
      </p:sp>
      <p:sp>
        <p:nvSpPr>
          <p:cNvPr id="80" name="CaixaDeTexto 79"/>
          <p:cNvSpPr txBox="1"/>
          <p:nvPr/>
        </p:nvSpPr>
        <p:spPr>
          <a:xfrm>
            <a:off x="4609975" y="4005064"/>
            <a:ext cx="9701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400" b="1" dirty="0" smtClean="0"/>
              <a:t>1992-2012</a:t>
            </a:r>
            <a:endParaRPr lang="pt-BR" sz="1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31</Words>
  <Application>Microsoft Office PowerPoint</Application>
  <PresentationFormat>Apresentação na tela (4:3)</PresentationFormat>
  <Paragraphs>31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André Cardoso</dc:creator>
  <cp:lastModifiedBy>André Cardoso</cp:lastModifiedBy>
  <cp:revision>1</cp:revision>
  <dcterms:created xsi:type="dcterms:W3CDTF">2014-11-11T22:31:58Z</dcterms:created>
  <dcterms:modified xsi:type="dcterms:W3CDTF">2014-11-11T22:34:53Z</dcterms:modified>
</cp:coreProperties>
</file>