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772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448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701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173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78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869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882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772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529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7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05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E6790-7397-4B95-9049-567F109B198C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BEF3F-6544-4149-889B-E4D03F7B92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45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486" y="1171977"/>
            <a:ext cx="6613906" cy="42355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818302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2016-01-20T18:04:50Z</dcterms:created>
  <dcterms:modified xsi:type="dcterms:W3CDTF">2016-01-20T18:04:53Z</dcterms:modified>
</cp:coreProperties>
</file>