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B58B6-8E49-4DC1-9279-71E1803901A3}" type="datetimeFigureOut">
              <a:rPr lang="pt-BR" smtClean="0"/>
              <a:t>23/06/2014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55F92-9B63-4693-87CC-BFAEFA8208D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55F92-9B63-4693-87CC-BFAEFA8208D2}" type="slidenum">
              <a:rPr lang="pt-BR" smtClean="0"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8D69-C81D-4F90-B849-6A95E0A509FE}" type="datetimeFigureOut">
              <a:rPr lang="pt-BR" smtClean="0"/>
              <a:pPr/>
              <a:t>23/06/2014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93F83-3576-4F55-A213-82FB0E200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de seta reta 3"/>
          <p:cNvCxnSpPr/>
          <p:nvPr/>
        </p:nvCxnSpPr>
        <p:spPr>
          <a:xfrm>
            <a:off x="539750" y="4197350"/>
            <a:ext cx="7993063" cy="1588"/>
          </a:xfrm>
          <a:prstGeom prst="straightConnector1">
            <a:avLst/>
          </a:prstGeom>
          <a:ln w="47625" cmpd="sng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8"/>
          <p:cNvSpPr txBox="1">
            <a:spLocks noChangeArrowheads="1"/>
          </p:cNvSpPr>
          <p:nvPr/>
        </p:nvSpPr>
        <p:spPr bwMode="auto">
          <a:xfrm>
            <a:off x="755650" y="3201988"/>
            <a:ext cx="17145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Sem informação</a:t>
            </a:r>
          </a:p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i="1" dirty="0" err="1">
                <a:latin typeface="Times New Roman" pitchFamily="18" charset="0"/>
                <a:cs typeface="Times New Roman" pitchFamily="18" charset="0"/>
              </a:rPr>
              <a:t>Unknown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err="1">
                <a:latin typeface="Times New Roman" pitchFamily="18" charset="0"/>
                <a:cs typeface="Times New Roman" pitchFamily="18" charset="0"/>
              </a:rPr>
              <a:t>Unknowns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CaixaDeTexto 9"/>
          <p:cNvSpPr txBox="1">
            <a:spLocks noChangeArrowheads="1"/>
          </p:cNvSpPr>
          <p:nvPr/>
        </p:nvSpPr>
        <p:spPr bwMode="auto">
          <a:xfrm>
            <a:off x="3900488" y="2924175"/>
            <a:ext cx="171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>
                <a:latin typeface="Times New Roman" pitchFamily="18" charset="0"/>
                <a:cs typeface="Times New Roman" pitchFamily="18" charset="0"/>
              </a:rPr>
              <a:t>Informação parcial</a:t>
            </a:r>
          </a:p>
          <a:p>
            <a:pPr algn="ctr"/>
            <a:r>
              <a:rPr lang="pt-BR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i="1">
                <a:latin typeface="Times New Roman" pitchFamily="18" charset="0"/>
                <a:cs typeface="Times New Roman" pitchFamily="18" charset="0"/>
              </a:rPr>
              <a:t>Known Unknowns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CaixaDeTexto 10"/>
          <p:cNvSpPr txBox="1">
            <a:spLocks noChangeArrowheads="1"/>
          </p:cNvSpPr>
          <p:nvPr/>
        </p:nvSpPr>
        <p:spPr bwMode="auto">
          <a:xfrm>
            <a:off x="6732588" y="3200400"/>
            <a:ext cx="1714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>
                <a:latin typeface="Times New Roman" pitchFamily="18" charset="0"/>
                <a:cs typeface="Times New Roman" pitchFamily="18" charset="0"/>
              </a:rPr>
              <a:t>Informação</a:t>
            </a:r>
          </a:p>
          <a:p>
            <a:pPr algn="r"/>
            <a:r>
              <a:rPr lang="pt-BR">
                <a:latin typeface="Times New Roman" pitchFamily="18" charset="0"/>
                <a:cs typeface="Times New Roman" pitchFamily="18" charset="0"/>
              </a:rPr>
              <a:t>Completa</a:t>
            </a:r>
          </a:p>
          <a:p>
            <a:pPr algn="r"/>
            <a:r>
              <a:rPr lang="pt-BR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i="1">
                <a:latin typeface="Times New Roman" pitchFamily="18" charset="0"/>
                <a:cs typeface="Times New Roman" pitchFamily="18" charset="0"/>
              </a:rPr>
              <a:t>Knowns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Chave direita 7"/>
          <p:cNvSpPr/>
          <p:nvPr/>
        </p:nvSpPr>
        <p:spPr bwMode="auto">
          <a:xfrm rot="5400000">
            <a:off x="3893344" y="2932907"/>
            <a:ext cx="1514475" cy="4332287"/>
          </a:xfrm>
          <a:prstGeom prst="rightBrace">
            <a:avLst>
              <a:gd name="adj1" fmla="val 8333"/>
              <a:gd name="adj2" fmla="val 504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>
              <a:cs typeface="Times New Roman" pitchFamily="18" charset="0"/>
            </a:endParaRPr>
          </a:p>
        </p:txBody>
      </p:sp>
      <p:sp>
        <p:nvSpPr>
          <p:cNvPr id="9" name="CaixaDeTexto 15"/>
          <p:cNvSpPr txBox="1">
            <a:spLocks noChangeArrowheads="1"/>
          </p:cNvSpPr>
          <p:nvPr/>
        </p:nvSpPr>
        <p:spPr bwMode="auto">
          <a:xfrm>
            <a:off x="2690194" y="4343968"/>
            <a:ext cx="4009983" cy="348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dirty="0">
                <a:latin typeface="Times New Roman" pitchFamily="18" charset="0"/>
                <a:cs typeface="Times New Roman" pitchFamily="18" charset="0"/>
              </a:rPr>
              <a:t>Gestão de Riscos</a:t>
            </a:r>
          </a:p>
        </p:txBody>
      </p:sp>
      <p:grpSp>
        <p:nvGrpSpPr>
          <p:cNvPr id="10" name="Grupo 16"/>
          <p:cNvGrpSpPr>
            <a:grpSpLocks/>
          </p:cNvGrpSpPr>
          <p:nvPr/>
        </p:nvGrpSpPr>
        <p:grpSpPr bwMode="auto">
          <a:xfrm>
            <a:off x="6804025" y="4268788"/>
            <a:ext cx="1728788" cy="1655762"/>
            <a:chOff x="1990491" y="3419290"/>
            <a:chExt cx="5377333" cy="2008556"/>
          </a:xfrm>
        </p:grpSpPr>
        <p:sp>
          <p:nvSpPr>
            <p:cNvPr id="11" name="Chave direita 10"/>
            <p:cNvSpPr/>
            <p:nvPr/>
          </p:nvSpPr>
          <p:spPr>
            <a:xfrm rot="5400000">
              <a:off x="3715319" y="1997548"/>
              <a:ext cx="1927675" cy="4932922"/>
            </a:xfrm>
            <a:prstGeom prst="rightBrace">
              <a:avLst>
                <a:gd name="adj1" fmla="val 8333"/>
                <a:gd name="adj2" fmla="val 5041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pt-BR">
                <a:cs typeface="Times New Roman" pitchFamily="18" charset="0"/>
              </a:endParaRPr>
            </a:p>
          </p:txBody>
        </p:sp>
        <p:sp>
          <p:nvSpPr>
            <p:cNvPr id="12" name="CaixaDeTexto 15"/>
            <p:cNvSpPr txBox="1">
              <a:spLocks noChangeArrowheads="1"/>
            </p:cNvSpPr>
            <p:nvPr/>
          </p:nvSpPr>
          <p:spPr bwMode="auto">
            <a:xfrm>
              <a:off x="1990491" y="3419290"/>
              <a:ext cx="5377333" cy="936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pt-BR" sz="1600"/>
                <a:t>Monitoramento e Controle da Variação</a:t>
              </a:r>
              <a:endParaRPr lang="pt-BR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Grupo 16"/>
          <p:cNvGrpSpPr>
            <a:grpSpLocks/>
          </p:cNvGrpSpPr>
          <p:nvPr/>
        </p:nvGrpSpPr>
        <p:grpSpPr bwMode="auto">
          <a:xfrm>
            <a:off x="611560" y="4336021"/>
            <a:ext cx="1584176" cy="1589274"/>
            <a:chOff x="2214547" y="3500437"/>
            <a:chExt cx="4929222" cy="1927409"/>
          </a:xfrm>
          <a:solidFill>
            <a:schemeClr val="accent1">
              <a:alpha val="58000"/>
            </a:schemeClr>
          </a:solidFill>
        </p:grpSpPr>
        <p:sp>
          <p:nvSpPr>
            <p:cNvPr id="14" name="Chave direita 13"/>
            <p:cNvSpPr/>
            <p:nvPr/>
          </p:nvSpPr>
          <p:spPr>
            <a:xfrm rot="5400000">
              <a:off x="3715453" y="1999531"/>
              <a:ext cx="1927409" cy="4929222"/>
            </a:xfrm>
            <a:prstGeom prst="rightBrace">
              <a:avLst>
                <a:gd name="adj1" fmla="val 8333"/>
                <a:gd name="adj2" fmla="val 50417"/>
              </a:avLst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pt-BR">
                <a:cs typeface="Times New Roman" pitchFamily="18" charset="0"/>
              </a:endParaRPr>
            </a:p>
          </p:txBody>
        </p:sp>
        <p:sp>
          <p:nvSpPr>
            <p:cNvPr id="15" name="CaixaDeTexto 15"/>
            <p:cNvSpPr txBox="1">
              <a:spLocks noChangeArrowheads="1"/>
            </p:cNvSpPr>
            <p:nvPr/>
          </p:nvSpPr>
          <p:spPr bwMode="auto">
            <a:xfrm>
              <a:off x="2438603" y="3583382"/>
              <a:ext cx="4257055" cy="709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pt-BR" sz="1600" dirty="0"/>
                <a:t>Gestão da Incerteza</a:t>
              </a:r>
              <a:endParaRPr lang="pt-BR" sz="16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Apresentação na tela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2014-06-23T18:00:12Z</dcterms:created>
  <dcterms:modified xsi:type="dcterms:W3CDTF">2014-06-23T18:00:18Z</dcterms:modified>
</cp:coreProperties>
</file>