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20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3BD44-CD26-4150-B68F-AB2A2430C0C6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15281-A2CA-43BA-988D-2D11E92203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8092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B2863-A5F3-4FB3-88CF-D98BECD55652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101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9679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6402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00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477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58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54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2832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430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656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295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42D35-7C4C-4534-B890-1B27922BAD0C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461FF-86F0-4B54-AB94-BBF2503E63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82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upo 45"/>
          <p:cNvGrpSpPr/>
          <p:nvPr/>
        </p:nvGrpSpPr>
        <p:grpSpPr>
          <a:xfrm>
            <a:off x="142844" y="422175"/>
            <a:ext cx="9077756" cy="5921212"/>
            <a:chOff x="142844" y="422175"/>
            <a:chExt cx="9077756" cy="5921212"/>
          </a:xfrm>
        </p:grpSpPr>
        <p:sp>
          <p:nvSpPr>
            <p:cNvPr id="2" name="Retângulo 1"/>
            <p:cNvSpPr/>
            <p:nvPr/>
          </p:nvSpPr>
          <p:spPr>
            <a:xfrm>
              <a:off x="142844" y="1340768"/>
              <a:ext cx="3000396" cy="41453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Fatores Contextuais</a:t>
              </a:r>
              <a:endParaRPr lang="pt-BR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285720" y="1916832"/>
              <a:ext cx="2668606" cy="256292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428596" y="1988840"/>
              <a:ext cx="2500330" cy="276358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Internos</a:t>
              </a:r>
              <a:endParaRPr lang="pt-BR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etângulo 14"/>
            <p:cNvSpPr/>
            <p:nvPr/>
          </p:nvSpPr>
          <p:spPr>
            <a:xfrm>
              <a:off x="500034" y="3789040"/>
              <a:ext cx="2286016" cy="55271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Formalização </a:t>
              </a:r>
              <a:br>
                <a:rPr lang="pt-BR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</a:br>
              <a:r>
                <a:rPr lang="pt-BR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ambiental</a:t>
              </a:r>
              <a:endParaRPr lang="pt-BR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500034" y="3068960"/>
              <a:ext cx="2286016" cy="55271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Competência </a:t>
              </a:r>
              <a:br>
                <a:rPr lang="pt-BR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</a:br>
              <a:r>
                <a:rPr lang="pt-BR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tecnológica</a:t>
              </a:r>
              <a:endParaRPr lang="pt-BR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Chave esquerda 18"/>
            <p:cNvSpPr/>
            <p:nvPr/>
          </p:nvSpPr>
          <p:spPr>
            <a:xfrm rot="5400000">
              <a:off x="1494544" y="277100"/>
              <a:ext cx="276359" cy="2979760"/>
            </a:xfrm>
            <a:prstGeom prst="leftBrace">
              <a:avLst>
                <a:gd name="adj1" fmla="val 39506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Retângulo 19"/>
            <p:cNvSpPr/>
            <p:nvPr/>
          </p:nvSpPr>
          <p:spPr>
            <a:xfrm>
              <a:off x="5220072" y="422175"/>
              <a:ext cx="4000528" cy="41453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Estratégias de </a:t>
              </a:r>
              <a:r>
                <a:rPr lang="pt-BR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Ecoinovação</a:t>
              </a:r>
              <a:endParaRPr lang="pt-BR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Chave esquerda 21"/>
            <p:cNvSpPr/>
            <p:nvPr/>
          </p:nvSpPr>
          <p:spPr>
            <a:xfrm rot="5400000">
              <a:off x="7047008" y="-1022794"/>
              <a:ext cx="276358" cy="3786214"/>
            </a:xfrm>
            <a:prstGeom prst="leftBrace">
              <a:avLst>
                <a:gd name="adj1" fmla="val 39506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Retângulo 48"/>
            <p:cNvSpPr/>
            <p:nvPr/>
          </p:nvSpPr>
          <p:spPr>
            <a:xfrm>
              <a:off x="5364088" y="980728"/>
              <a:ext cx="3643338" cy="429822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Retângulo 51"/>
            <p:cNvSpPr/>
            <p:nvPr/>
          </p:nvSpPr>
          <p:spPr>
            <a:xfrm>
              <a:off x="5393158" y="1085295"/>
              <a:ext cx="3643338" cy="543505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1800"/>
                </a:lnSpc>
              </a:pPr>
              <a:r>
                <a:rPr lang="pt-BR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Questões ambientais </a:t>
              </a:r>
              <a:br>
                <a:rPr lang="pt-BR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</a:br>
              <a:r>
                <a:rPr lang="pt-BR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tratadas como:</a:t>
              </a:r>
              <a:endParaRPr lang="pt-B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Elipse 10"/>
            <p:cNvSpPr/>
            <p:nvPr/>
          </p:nvSpPr>
          <p:spPr>
            <a:xfrm>
              <a:off x="5868144" y="3429000"/>
              <a:ext cx="2786082" cy="17272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Estratégias </a:t>
              </a:r>
              <a:br>
                <a:rPr lang="pt-B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</a:br>
              <a:r>
                <a:rPr lang="pt-B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Proativas</a:t>
              </a:r>
            </a:p>
          </p:txBody>
        </p:sp>
        <p:sp>
          <p:nvSpPr>
            <p:cNvPr id="21" name="Elipse 20"/>
            <p:cNvSpPr/>
            <p:nvPr/>
          </p:nvSpPr>
          <p:spPr>
            <a:xfrm>
              <a:off x="5818048" y="1630095"/>
              <a:ext cx="2786400" cy="172689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Estratégias Reativas</a:t>
              </a:r>
              <a:endParaRPr lang="pt-BR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6" name="Conector de seta reta 75"/>
            <p:cNvCxnSpPr>
              <a:stCxn id="15" idx="3"/>
              <a:endCxn id="11" idx="2"/>
            </p:cNvCxnSpPr>
            <p:nvPr/>
          </p:nvCxnSpPr>
          <p:spPr>
            <a:xfrm>
              <a:off x="2786050" y="4065398"/>
              <a:ext cx="3082094" cy="227220"/>
            </a:xfrm>
            <a:prstGeom prst="straightConnector1">
              <a:avLst/>
            </a:prstGeom>
            <a:ln w="19050" cap="flat">
              <a:solidFill>
                <a:srgbClr val="0070C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tângulo 78"/>
            <p:cNvSpPr/>
            <p:nvPr/>
          </p:nvSpPr>
          <p:spPr>
            <a:xfrm>
              <a:off x="3059832" y="3774292"/>
              <a:ext cx="50006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pt-BR" b="1" baseline="-250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pt-BR" b="1" baseline="-25000" dirty="0">
                <a:solidFill>
                  <a:srgbClr val="0070C0"/>
                </a:solidFill>
              </a:endParaRPr>
            </a:p>
          </p:txBody>
        </p:sp>
        <p:cxnSp>
          <p:nvCxnSpPr>
            <p:cNvPr id="118" name="Conector de seta reta 117"/>
            <p:cNvCxnSpPr>
              <a:stCxn id="16" idx="3"/>
            </p:cNvCxnSpPr>
            <p:nvPr/>
          </p:nvCxnSpPr>
          <p:spPr>
            <a:xfrm>
              <a:off x="2786050" y="3345318"/>
              <a:ext cx="3082094" cy="877632"/>
            </a:xfrm>
            <a:prstGeom prst="straightConnector1">
              <a:avLst/>
            </a:prstGeom>
            <a:ln w="19050" cap="flat">
              <a:solidFill>
                <a:schemeClr val="accent6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Retângulo 123"/>
            <p:cNvSpPr/>
            <p:nvPr/>
          </p:nvSpPr>
          <p:spPr>
            <a:xfrm>
              <a:off x="3059832" y="2492896"/>
              <a:ext cx="50006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pt-BR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pt-BR" b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7" name="Retângulo 56"/>
            <p:cNvSpPr/>
            <p:nvPr/>
          </p:nvSpPr>
          <p:spPr>
            <a:xfrm>
              <a:off x="500034" y="2348880"/>
              <a:ext cx="2286016" cy="55271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Apoio da alta administração</a:t>
              </a:r>
              <a:endParaRPr lang="pt-BR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1" name="Conector de seta reta 60"/>
            <p:cNvCxnSpPr>
              <a:stCxn id="57" idx="3"/>
            </p:cNvCxnSpPr>
            <p:nvPr/>
          </p:nvCxnSpPr>
          <p:spPr>
            <a:xfrm>
              <a:off x="2786050" y="2625238"/>
              <a:ext cx="3082094" cy="1518386"/>
            </a:xfrm>
            <a:prstGeom prst="straightConnector1">
              <a:avLst/>
            </a:prstGeom>
            <a:ln w="19050" cap="flat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tângulo 64"/>
            <p:cNvSpPr/>
            <p:nvPr/>
          </p:nvSpPr>
          <p:spPr>
            <a:xfrm>
              <a:off x="3059832" y="3140968"/>
              <a:ext cx="50006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b="1" dirty="0" smtClean="0">
                  <a:solidFill>
                    <a:schemeClr val="accent6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pt-BR" b="1" baseline="-25000" dirty="0" smtClean="0">
                  <a:solidFill>
                    <a:schemeClr val="accent6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endParaRPr lang="pt-BR" b="1" baseline="-25000" dirty="0">
                <a:solidFill>
                  <a:schemeClr val="accent6"/>
                </a:solidFill>
              </a:endParaRPr>
            </a:p>
          </p:txBody>
        </p:sp>
        <p:sp>
          <p:nvSpPr>
            <p:cNvPr id="48" name="Retângulo 47"/>
            <p:cNvSpPr/>
            <p:nvPr/>
          </p:nvSpPr>
          <p:spPr>
            <a:xfrm>
              <a:off x="755576" y="5445224"/>
              <a:ext cx="6858048" cy="898163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Retângulo 49"/>
            <p:cNvSpPr/>
            <p:nvPr/>
          </p:nvSpPr>
          <p:spPr>
            <a:xfrm>
              <a:off x="755576" y="5445224"/>
              <a:ext cx="6858048" cy="345447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  Variáveis intervenientes</a:t>
              </a:r>
              <a:endParaRPr lang="pt-BR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Retângulo 50"/>
            <p:cNvSpPr/>
            <p:nvPr/>
          </p:nvSpPr>
          <p:spPr>
            <a:xfrm>
              <a:off x="857080" y="5877272"/>
              <a:ext cx="1224000" cy="34544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Porte</a:t>
              </a:r>
              <a:endParaRPr lang="pt-BR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Retângulo 52"/>
            <p:cNvSpPr/>
            <p:nvPr/>
          </p:nvSpPr>
          <p:spPr>
            <a:xfrm>
              <a:off x="2153224" y="5877272"/>
              <a:ext cx="1224000" cy="34544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Idade</a:t>
              </a:r>
            </a:p>
          </p:txBody>
        </p:sp>
        <p:sp>
          <p:nvSpPr>
            <p:cNvPr id="54" name="Retângulo 53"/>
            <p:cNvSpPr/>
            <p:nvPr/>
          </p:nvSpPr>
          <p:spPr>
            <a:xfrm>
              <a:off x="3456088" y="5877272"/>
              <a:ext cx="1908000" cy="34544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Origem do capital</a:t>
              </a:r>
              <a:endParaRPr lang="pt-BR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Retângulo 54"/>
            <p:cNvSpPr/>
            <p:nvPr/>
          </p:nvSpPr>
          <p:spPr>
            <a:xfrm>
              <a:off x="5436328" y="5877272"/>
              <a:ext cx="2088000" cy="34544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Mercado de atuação</a:t>
              </a:r>
              <a:endParaRPr lang="pt-BR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8" name="Conector de seta reta 57"/>
            <p:cNvCxnSpPr>
              <a:stCxn id="48" idx="0"/>
            </p:cNvCxnSpPr>
            <p:nvPr/>
          </p:nvCxnSpPr>
          <p:spPr>
            <a:xfrm flipV="1">
              <a:off x="4184600" y="4222950"/>
              <a:ext cx="142497" cy="1222274"/>
            </a:xfrm>
            <a:prstGeom prst="straightConnector1">
              <a:avLst/>
            </a:prstGeom>
            <a:ln w="15875" cap="flat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onector de seta reta 94"/>
            <p:cNvCxnSpPr>
              <a:stCxn id="48" idx="0"/>
            </p:cNvCxnSpPr>
            <p:nvPr/>
          </p:nvCxnSpPr>
          <p:spPr>
            <a:xfrm flipH="1" flipV="1">
              <a:off x="3779912" y="3140968"/>
              <a:ext cx="404688" cy="2304256"/>
            </a:xfrm>
            <a:prstGeom prst="straightConnector1">
              <a:avLst/>
            </a:prstGeom>
            <a:ln w="15875" cap="flat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ector de seta reta 110"/>
            <p:cNvCxnSpPr>
              <a:stCxn id="48" idx="0"/>
            </p:cNvCxnSpPr>
            <p:nvPr/>
          </p:nvCxnSpPr>
          <p:spPr>
            <a:xfrm flipH="1" flipV="1">
              <a:off x="4134448" y="3774292"/>
              <a:ext cx="50152" cy="1670932"/>
            </a:xfrm>
            <a:prstGeom prst="straightConnector1">
              <a:avLst/>
            </a:prstGeom>
            <a:ln w="15875" cap="flat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440748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32</Words>
  <Application>Microsoft Office PowerPoint</Application>
  <PresentationFormat>Apresentação na tela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>Marlete</cp:lastModifiedBy>
  <cp:revision>5</cp:revision>
  <dcterms:created xsi:type="dcterms:W3CDTF">2014-01-29T15:11:10Z</dcterms:created>
  <dcterms:modified xsi:type="dcterms:W3CDTF">2014-04-09T23:02:31Z</dcterms:modified>
</cp:coreProperties>
</file>