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15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37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5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97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82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72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5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18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48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94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53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50332-70D7-4A97-B93D-3D27FEF6EBB4}" type="datetimeFigureOut">
              <a:rPr lang="pt-BR" smtClean="0"/>
              <a:t>28/09/2015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95136-0DDA-4D19-AE65-98B6310AD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98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23928" y="3068960"/>
            <a:ext cx="1656184" cy="72008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298005" y="2621690"/>
            <a:ext cx="2880320" cy="164232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267744" y="1858472"/>
            <a:ext cx="4824537" cy="316835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37101" y="404664"/>
            <a:ext cx="8424936" cy="612068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5580112" y="3789040"/>
            <a:ext cx="3281925" cy="27363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5580112" y="404664"/>
            <a:ext cx="3281925" cy="26642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flipH="1" flipV="1">
            <a:off x="423246" y="426514"/>
            <a:ext cx="3486827" cy="26642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flipH="1">
            <a:off x="437101" y="3775392"/>
            <a:ext cx="3472973" cy="27363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3865775" y="3127113"/>
            <a:ext cx="17281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Necessidades de Treinamento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588865" y="3758597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Cognitivo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Conhecimentos e Habilidades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577743" y="4387280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Cognitivo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Conhecimentos e Habilidades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599892" y="5096797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Cognitivo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Conhecimentos e Habilidades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604831" y="2606469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Individual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Afetivo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608186" y="200269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Grupo - Equipe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Afetivo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591598" y="128261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Organização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Afetivo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 rot="5400000">
            <a:off x="4746214" y="3182778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Cognitivo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Estratégias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 rot="5400000">
            <a:off x="5480829" y="3210489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Cognitivo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Estratégias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 rot="5400000">
            <a:off x="6328147" y="3254786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Cognitivo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Estratégias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 rot="16200000">
            <a:off x="2369950" y="3167031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Físico 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Psicomotor</a:t>
            </a:r>
          </a:p>
        </p:txBody>
      </p:sp>
      <p:sp>
        <p:nvSpPr>
          <p:cNvPr id="32" name="CaixaDeTexto 31"/>
          <p:cNvSpPr txBox="1"/>
          <p:nvPr/>
        </p:nvSpPr>
        <p:spPr>
          <a:xfrm rot="16200000">
            <a:off x="1621295" y="3182779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Físico 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Psicomotor</a:t>
            </a:r>
          </a:p>
        </p:txBody>
      </p:sp>
      <p:sp>
        <p:nvSpPr>
          <p:cNvPr id="33" name="CaixaDeTexto 32"/>
          <p:cNvSpPr txBox="1"/>
          <p:nvPr/>
        </p:nvSpPr>
        <p:spPr>
          <a:xfrm rot="16200000">
            <a:off x="732816" y="3154204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Físico </a:t>
            </a:r>
          </a:p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Psicomotor</a:t>
            </a:r>
          </a:p>
        </p:txBody>
      </p:sp>
      <p:sp>
        <p:nvSpPr>
          <p:cNvPr id="35" name="CaixaDeTexto 34"/>
          <p:cNvSpPr txBox="1"/>
          <p:nvPr/>
        </p:nvSpPr>
        <p:spPr>
          <a:xfrm rot="19172073">
            <a:off x="5248292" y="2063823"/>
            <a:ext cx="23042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Processos</a:t>
            </a:r>
          </a:p>
        </p:txBody>
      </p:sp>
      <p:sp>
        <p:nvSpPr>
          <p:cNvPr id="36" name="CaixaDeTexto 35"/>
          <p:cNvSpPr txBox="1"/>
          <p:nvPr/>
        </p:nvSpPr>
        <p:spPr>
          <a:xfrm rot="2334947">
            <a:off x="5544296" y="4385793"/>
            <a:ext cx="23042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Processos</a:t>
            </a:r>
          </a:p>
        </p:txBody>
      </p:sp>
      <p:sp>
        <p:nvSpPr>
          <p:cNvPr id="37" name="CaixaDeTexto 36"/>
          <p:cNvSpPr txBox="1"/>
          <p:nvPr/>
        </p:nvSpPr>
        <p:spPr>
          <a:xfrm rot="2282949">
            <a:off x="1867517" y="2077838"/>
            <a:ext cx="23042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Processos</a:t>
            </a:r>
          </a:p>
        </p:txBody>
      </p:sp>
      <p:sp>
        <p:nvSpPr>
          <p:cNvPr id="38" name="CaixaDeTexto 37"/>
          <p:cNvSpPr txBox="1"/>
          <p:nvPr/>
        </p:nvSpPr>
        <p:spPr>
          <a:xfrm rot="19172073">
            <a:off x="1654983" y="4339504"/>
            <a:ext cx="23042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Processos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1115616" y="667707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Educação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3403895" y="667707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Sociedade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5727051" y="621349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Saúde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7181704" y="2097723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Economia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7164288" y="4185955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Política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1331640" y="5949280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Tecnologias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5727051" y="5949279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Leis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-142205" y="4268886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Segurança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-180528" y="2025714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Ambiente</a:t>
            </a:r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547664" y="1268760"/>
            <a:ext cx="6264695" cy="439248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88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1" y="836712"/>
            <a:ext cx="9046466" cy="5344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4394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48</Words>
  <Application>Microsoft Office PowerPoint</Application>
  <PresentationFormat>Apresentação na tela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elziane dias campos</dc:creator>
  <cp:lastModifiedBy>elziane dias campos</cp:lastModifiedBy>
  <cp:revision>9</cp:revision>
  <dcterms:created xsi:type="dcterms:W3CDTF">2015-09-28T23:10:47Z</dcterms:created>
  <dcterms:modified xsi:type="dcterms:W3CDTF">2015-09-29T00:12:48Z</dcterms:modified>
</cp:coreProperties>
</file>