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0" d="100"/>
          <a:sy n="70" d="100"/>
        </p:scale>
        <p:origin x="57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44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3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5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5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1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1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9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18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10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31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8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6465-4241-4A04-8662-56BD857490F7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B751-D18D-4CFE-8A0F-753B494C60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36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186" y="614149"/>
            <a:ext cx="5719449" cy="5416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7794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Félix Alfredo Larrañaga</dc:creator>
  <cp:lastModifiedBy>Félix Alfredo Larrañaga</cp:lastModifiedBy>
  <cp:revision>1</cp:revision>
  <dcterms:created xsi:type="dcterms:W3CDTF">2015-11-05T14:04:16Z</dcterms:created>
  <dcterms:modified xsi:type="dcterms:W3CDTF">2015-11-05T14:04:58Z</dcterms:modified>
</cp:coreProperties>
</file>