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>
        <p:scale>
          <a:sx n="70" d="100"/>
          <a:sy n="70" d="100"/>
        </p:scale>
        <p:origin x="57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46465-4241-4A04-8662-56BD857490F7}" type="datetimeFigureOut">
              <a:rPr lang="pt-BR" smtClean="0"/>
              <a:t>05/11/2015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B751-D18D-4CFE-8A0F-753B494C60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3447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46465-4241-4A04-8662-56BD857490F7}" type="datetimeFigureOut">
              <a:rPr lang="pt-BR" smtClean="0"/>
              <a:t>05/11/2015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B751-D18D-4CFE-8A0F-753B494C60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437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46465-4241-4A04-8662-56BD857490F7}" type="datetimeFigureOut">
              <a:rPr lang="pt-BR" smtClean="0"/>
              <a:t>05/11/2015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B751-D18D-4CFE-8A0F-753B494C60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7455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46465-4241-4A04-8662-56BD857490F7}" type="datetimeFigureOut">
              <a:rPr lang="pt-BR" smtClean="0"/>
              <a:t>05/11/2015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B751-D18D-4CFE-8A0F-753B494C60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2250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46465-4241-4A04-8662-56BD857490F7}" type="datetimeFigureOut">
              <a:rPr lang="pt-BR" smtClean="0"/>
              <a:t>05/11/2015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B751-D18D-4CFE-8A0F-753B494C60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2138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46465-4241-4A04-8662-56BD857490F7}" type="datetimeFigureOut">
              <a:rPr lang="pt-BR" smtClean="0"/>
              <a:t>05/11/2015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B751-D18D-4CFE-8A0F-753B494C60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116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46465-4241-4A04-8662-56BD857490F7}" type="datetimeFigureOut">
              <a:rPr lang="pt-BR" smtClean="0"/>
              <a:t>05/11/2015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B751-D18D-4CFE-8A0F-753B494C60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698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46465-4241-4A04-8662-56BD857490F7}" type="datetimeFigureOut">
              <a:rPr lang="pt-BR" smtClean="0"/>
              <a:t>05/11/2015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B751-D18D-4CFE-8A0F-753B494C60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8188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46465-4241-4A04-8662-56BD857490F7}" type="datetimeFigureOut">
              <a:rPr lang="pt-BR" smtClean="0"/>
              <a:t>05/11/2015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B751-D18D-4CFE-8A0F-753B494C60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1101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46465-4241-4A04-8662-56BD857490F7}" type="datetimeFigureOut">
              <a:rPr lang="pt-BR" smtClean="0"/>
              <a:t>05/11/2015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B751-D18D-4CFE-8A0F-753B494C60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6318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46465-4241-4A04-8662-56BD857490F7}" type="datetimeFigureOut">
              <a:rPr lang="pt-BR" smtClean="0"/>
              <a:t>05/11/2015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B751-D18D-4CFE-8A0F-753B494C60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482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46465-4241-4A04-8662-56BD857490F7}" type="datetimeFigureOut">
              <a:rPr lang="pt-BR" smtClean="0"/>
              <a:t>05/11/2015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BB751-D18D-4CFE-8A0F-753B494C60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2368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186" y="614149"/>
            <a:ext cx="5719449" cy="541626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077942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Félix Alfredo Larrañaga</dc:creator>
  <cp:lastModifiedBy>Félix Alfredo Larrañaga</cp:lastModifiedBy>
  <cp:revision>1</cp:revision>
  <dcterms:created xsi:type="dcterms:W3CDTF">2015-11-05T14:04:16Z</dcterms:created>
  <dcterms:modified xsi:type="dcterms:W3CDTF">2015-11-05T14:04:58Z</dcterms:modified>
</cp:coreProperties>
</file>