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F277-5ADB-489C-BBF6-18D65263821C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0AA9-4A2F-4E74-B963-9593423EB3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634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F277-5ADB-489C-BBF6-18D65263821C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0AA9-4A2F-4E74-B963-9593423EB3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43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F277-5ADB-489C-BBF6-18D65263821C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0AA9-4A2F-4E74-B963-9593423EB3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3971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F277-5ADB-489C-BBF6-18D65263821C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0AA9-4A2F-4E74-B963-9593423EB3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38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F277-5ADB-489C-BBF6-18D65263821C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0AA9-4A2F-4E74-B963-9593423EB3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867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F277-5ADB-489C-BBF6-18D65263821C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0AA9-4A2F-4E74-B963-9593423EB3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009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F277-5ADB-489C-BBF6-18D65263821C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0AA9-4A2F-4E74-B963-9593423EB3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640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F277-5ADB-489C-BBF6-18D65263821C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0AA9-4A2F-4E74-B963-9593423EB3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3801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F277-5ADB-489C-BBF6-18D65263821C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0AA9-4A2F-4E74-B963-9593423EB3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643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F277-5ADB-489C-BBF6-18D65263821C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0AA9-4A2F-4E74-B963-9593423EB3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007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F277-5ADB-489C-BBF6-18D65263821C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0AA9-4A2F-4E74-B963-9593423EB3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608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4F277-5ADB-489C-BBF6-18D65263821C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40AA9-4A2F-4E74-B963-9593423EB3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057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64904"/>
            <a:ext cx="571137" cy="864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3275856" y="1916832"/>
            <a:ext cx="2880320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002060"/>
                </a:solidFill>
              </a:rPr>
              <a:t>PLATAFORMA DE CRIAÇÃO E ATUALIZAÇÃO DE WEBSITES</a:t>
            </a:r>
            <a:endParaRPr lang="pt-BR" dirty="0">
              <a:solidFill>
                <a:srgbClr val="002060"/>
              </a:solidFill>
            </a:endParaRPr>
          </a:p>
        </p:txBody>
      </p:sp>
      <p:cxnSp>
        <p:nvCxnSpPr>
          <p:cNvPr id="6" name="Conector angulado 5"/>
          <p:cNvCxnSpPr>
            <a:stCxn id="1026" idx="3"/>
            <a:endCxn id="4" idx="1"/>
          </p:cNvCxnSpPr>
          <p:nvPr/>
        </p:nvCxnSpPr>
        <p:spPr>
          <a:xfrm>
            <a:off x="1686753" y="2997337"/>
            <a:ext cx="1589103" cy="179635"/>
          </a:xfrm>
          <a:prstGeom prst="bentConnector3">
            <a:avLst/>
          </a:prstGeom>
          <a:ln w="5080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1619672" y="2564904"/>
            <a:ext cx="1639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Criam produtos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555162" y="3585790"/>
            <a:ext cx="18565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FREELANCERS</a:t>
            </a:r>
          </a:p>
          <a:p>
            <a:r>
              <a:rPr lang="pt-BR" dirty="0" smtClean="0"/>
              <a:t>(Designers e </a:t>
            </a:r>
          </a:p>
          <a:p>
            <a:pPr algn="ctr"/>
            <a:r>
              <a:rPr lang="pt-BR" dirty="0" smtClean="0"/>
              <a:t>Desenvolvedores)</a:t>
            </a:r>
            <a:endParaRPr lang="pt-BR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52439"/>
            <a:ext cx="571137" cy="864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255" y="4004295"/>
            <a:ext cx="571137" cy="864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aixaDeTexto 11"/>
          <p:cNvSpPr txBox="1"/>
          <p:nvPr/>
        </p:nvSpPr>
        <p:spPr>
          <a:xfrm>
            <a:off x="7119548" y="2636912"/>
            <a:ext cx="1052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CLIENTES</a:t>
            </a:r>
            <a:endParaRPr lang="pt-BR" dirty="0"/>
          </a:p>
        </p:txBody>
      </p:sp>
      <p:cxnSp>
        <p:nvCxnSpPr>
          <p:cNvPr id="13" name="Conector angulado 12"/>
          <p:cNvCxnSpPr>
            <a:stCxn id="10" idx="1"/>
          </p:cNvCxnSpPr>
          <p:nvPr/>
        </p:nvCxnSpPr>
        <p:spPr>
          <a:xfrm rot="10800000" flipV="1">
            <a:off x="6156176" y="2284872"/>
            <a:ext cx="1296144" cy="352040"/>
          </a:xfrm>
          <a:prstGeom prst="bentConnector3">
            <a:avLst/>
          </a:prstGeom>
          <a:ln w="5080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6084168" y="1342509"/>
            <a:ext cx="2015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Adquirem produtos</a:t>
            </a:r>
          </a:p>
          <a:p>
            <a:r>
              <a:rPr lang="pt-BR" dirty="0" smtClean="0"/>
              <a:t>E gerenciam sites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7164288" y="4859868"/>
            <a:ext cx="15931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CONSULTORES </a:t>
            </a:r>
          </a:p>
          <a:p>
            <a:pPr algn="ctr"/>
            <a:r>
              <a:rPr lang="pt-BR" dirty="0" smtClean="0"/>
              <a:t>VIRTUAIS</a:t>
            </a:r>
            <a:endParaRPr lang="pt-BR" dirty="0"/>
          </a:p>
        </p:txBody>
      </p:sp>
      <p:cxnSp>
        <p:nvCxnSpPr>
          <p:cNvPr id="18" name="Conector angulado 17"/>
          <p:cNvCxnSpPr>
            <a:stCxn id="11" idx="0"/>
            <a:endCxn id="12" idx="2"/>
          </p:cNvCxnSpPr>
          <p:nvPr/>
        </p:nvCxnSpPr>
        <p:spPr>
          <a:xfrm rot="16200000" flipV="1">
            <a:off x="7231374" y="3420845"/>
            <a:ext cx="998051" cy="168850"/>
          </a:xfrm>
          <a:prstGeom prst="bentConnector3">
            <a:avLst>
              <a:gd name="adj1" fmla="val 50000"/>
            </a:avLst>
          </a:prstGeom>
          <a:ln w="5080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ixaDeTexto 21"/>
          <p:cNvSpPr txBox="1"/>
          <p:nvPr/>
        </p:nvSpPr>
        <p:spPr>
          <a:xfrm>
            <a:off x="6793746" y="3573016"/>
            <a:ext cx="874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Atraem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002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24</Words>
  <Application>Microsoft Office PowerPoint</Application>
  <PresentationFormat>Apresentação na tela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Josué</dc:creator>
  <cp:lastModifiedBy>Josué</cp:lastModifiedBy>
  <cp:revision>1</cp:revision>
  <dcterms:created xsi:type="dcterms:W3CDTF">2013-07-06T15:04:46Z</dcterms:created>
  <dcterms:modified xsi:type="dcterms:W3CDTF">2013-07-06T15:10:51Z</dcterms:modified>
</cp:coreProperties>
</file>