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5FBE6-F62F-4A97-99CA-7F8FA5F03BA3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FDBB6-3990-407A-A1A1-3BEA68BC2A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2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FDBB6-3990-407A-A1A1-3BEA68BC2A3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13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09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20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28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8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79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67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26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0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5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79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346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7EB47-A0B2-4B0A-9548-AE90AC7D20CA}" type="datetimeFigureOut">
              <a:rPr lang="pt-BR" smtClean="0"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CA924-82AE-43E4-B711-F6D217A51E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91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7504" y="1196752"/>
            <a:ext cx="1080120" cy="8987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LEVANTAMENTO DOS RECURSOS DA EMPRESA</a:t>
            </a:r>
            <a:endParaRPr lang="pt-BR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685208" y="1226646"/>
            <a:ext cx="1008112" cy="8987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SELEÇÃO DOS </a:t>
            </a:r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RECURSOS ESTRATÉGICOS</a:t>
            </a:r>
            <a:endParaRPr lang="pt-BR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619672" y="2516743"/>
            <a:ext cx="1152128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IDENFIFICAÇÃO DAS CAPACIDADES DE DESENVOLVIMENTO DO NEGÓCIO</a:t>
            </a:r>
            <a:endParaRPr lang="pt-BR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893338" y="2531699"/>
            <a:ext cx="1378202" cy="8491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ELABORAÇÃO DAS POLÍTICAS DE DESENVOLVIMENTO</a:t>
            </a:r>
            <a:endParaRPr lang="pt-BR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1187624" y="1520788"/>
            <a:ext cx="51410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10" name="Retângulo 9"/>
          <p:cNvSpPr/>
          <p:nvPr/>
        </p:nvSpPr>
        <p:spPr>
          <a:xfrm>
            <a:off x="3257074" y="2551861"/>
            <a:ext cx="1110769" cy="8491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INCORPORAÇÃO DE RECURSOS FINANCEIROS</a:t>
            </a:r>
            <a:endParaRPr lang="pt-BR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860032" y="1196752"/>
            <a:ext cx="1296144" cy="8987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DEFINIÇÃO DOS </a:t>
            </a:r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RELACIONAMENTOS ENTRE OS RECURSOS ESTRATÉGICOS</a:t>
            </a:r>
            <a:endParaRPr lang="pt-BR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Seta para a direita 11"/>
          <p:cNvSpPr/>
          <p:nvPr/>
        </p:nvSpPr>
        <p:spPr>
          <a:xfrm>
            <a:off x="2730771" y="1520788"/>
            <a:ext cx="51410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13" name="Seta para a direita 12"/>
          <p:cNvSpPr/>
          <p:nvPr/>
        </p:nvSpPr>
        <p:spPr>
          <a:xfrm>
            <a:off x="4339997" y="1520788"/>
            <a:ext cx="51410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14" name="Seta para a direita 13"/>
          <p:cNvSpPr/>
          <p:nvPr/>
        </p:nvSpPr>
        <p:spPr>
          <a:xfrm rot="10800000">
            <a:off x="4379232" y="2776249"/>
            <a:ext cx="51410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15" name="Seta para a direita 14"/>
          <p:cNvSpPr/>
          <p:nvPr/>
        </p:nvSpPr>
        <p:spPr>
          <a:xfrm rot="5400000">
            <a:off x="5282030" y="2136034"/>
            <a:ext cx="51410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  <p:sp>
        <p:nvSpPr>
          <p:cNvPr id="16" name="Retângulo 15"/>
          <p:cNvSpPr/>
          <p:nvPr/>
        </p:nvSpPr>
        <p:spPr>
          <a:xfrm>
            <a:off x="3244877" y="1251442"/>
            <a:ext cx="1080120" cy="8987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solidFill>
                  <a:schemeClr val="tx2">
                    <a:lumMod val="50000"/>
                  </a:schemeClr>
                </a:solidFill>
              </a:rPr>
              <a:t>DEFINIÇÃO DOS FLUXOS RESPONSÁVEIS PELOS ACÚMULOS</a:t>
            </a:r>
            <a:endParaRPr lang="pt-BR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Seta para a direita 16"/>
          <p:cNvSpPr/>
          <p:nvPr/>
        </p:nvSpPr>
        <p:spPr>
          <a:xfrm rot="10800000">
            <a:off x="2771801" y="2780927"/>
            <a:ext cx="51410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/>
          </a:p>
        </p:txBody>
      </p:sp>
    </p:spTree>
    <p:extLst>
      <p:ext uri="{BB962C8B-B14F-4D97-AF65-F5344CB8AC3E}">
        <p14:creationId xmlns:p14="http://schemas.microsoft.com/office/powerpoint/2010/main" val="2178017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</Words>
  <Application>Microsoft Office PowerPoint</Application>
  <PresentationFormat>Apresentação na tela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Josué</dc:creator>
  <cp:lastModifiedBy>Josué</cp:lastModifiedBy>
  <cp:revision>1</cp:revision>
  <dcterms:created xsi:type="dcterms:W3CDTF">2013-07-06T14:57:48Z</dcterms:created>
  <dcterms:modified xsi:type="dcterms:W3CDTF">2013-07-06T15:02:58Z</dcterms:modified>
</cp:coreProperties>
</file>