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9144000" cy="5715000" type="screen16x1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6600"/>
    <a:srgbClr val="FF7C80"/>
    <a:srgbClr val="4D4D4D"/>
    <a:srgbClr val="EAEAEA"/>
    <a:srgbClr val="969696"/>
    <a:srgbClr val="FFCCCC"/>
    <a:srgbClr val="FF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5" autoAdjust="0"/>
    <p:restoredTop sz="94660"/>
  </p:normalViewPr>
  <p:slideViewPr>
    <p:cSldViewPr>
      <p:cViewPr varScale="1">
        <p:scale>
          <a:sx n="106" d="100"/>
          <a:sy n="106" d="100"/>
        </p:scale>
        <p:origin x="-720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578E7B-9D34-403F-9AE1-516DCE800404}" type="datetimeFigureOut">
              <a:rPr lang="pt-BR"/>
              <a:pPr>
                <a:defRPr/>
              </a:pPr>
              <a:t>16/06/2015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CE37C1-71A4-4F4A-86F0-E0E2781C04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21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D85F8C-51E3-4196-8FF7-D97CC66E34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93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CorelDRAW" r:id="rId4" imgW="5629320" imgH="737280" progId="">
                  <p:embed/>
                </p:oleObj>
              </mc:Choice>
              <mc:Fallback>
                <p:oleObj name="CorelDRAW" r:id="rId4" imgW="5629320" imgH="73728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CC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-142875" y="5238750"/>
          <a:ext cx="93948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name="CorelDRAW" r:id="rId6" imgW="5629320" imgH="737280" progId="">
                  <p:embed/>
                </p:oleObj>
              </mc:Choice>
              <mc:Fallback>
                <p:oleObj name="CorelDRAW" r:id="rId6" imgW="5629320" imgH="73728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2875" y="5238750"/>
                        <a:ext cx="939482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CC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upo 38"/>
          <p:cNvGrpSpPr>
            <a:grpSpLocks/>
          </p:cNvGrpSpPr>
          <p:nvPr userDrawn="1"/>
        </p:nvGrpSpPr>
        <p:grpSpPr bwMode="auto">
          <a:xfrm>
            <a:off x="-214313" y="877888"/>
            <a:ext cx="4643438" cy="3832225"/>
            <a:chOff x="-214346" y="877852"/>
            <a:chExt cx="4643470" cy="3831958"/>
          </a:xfrm>
        </p:grpSpPr>
        <p:sp>
          <p:nvSpPr>
            <p:cNvPr id="8" name="Oval 12"/>
            <p:cNvSpPr>
              <a:spLocks noChangeArrowheads="1"/>
            </p:cNvSpPr>
            <p:nvPr userDrawn="1"/>
          </p:nvSpPr>
          <p:spPr bwMode="auto">
            <a:xfrm rot="20505482">
              <a:off x="-93840" y="877852"/>
              <a:ext cx="4310478" cy="3831958"/>
            </a:xfrm>
            <a:prstGeom prst="ellipse">
              <a:avLst/>
            </a:prstGeom>
            <a:solidFill>
              <a:srgbClr val="DDDDDD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Oval 13"/>
            <p:cNvSpPr>
              <a:spLocks noChangeArrowheads="1"/>
            </p:cNvSpPr>
            <p:nvPr userDrawn="1"/>
          </p:nvSpPr>
          <p:spPr bwMode="auto">
            <a:xfrm rot="20505482">
              <a:off x="453059" y="1325660"/>
              <a:ext cx="3216680" cy="2936342"/>
            </a:xfrm>
            <a:prstGeom prst="ellipse">
              <a:avLst/>
            </a:prstGeom>
            <a:solidFill>
              <a:srgbClr val="969696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Oval 14"/>
            <p:cNvSpPr>
              <a:spLocks noChangeArrowheads="1"/>
            </p:cNvSpPr>
            <p:nvPr userDrawn="1"/>
          </p:nvSpPr>
          <p:spPr bwMode="auto">
            <a:xfrm rot="20505482">
              <a:off x="887042" y="1779401"/>
              <a:ext cx="2348714" cy="2028861"/>
            </a:xfrm>
            <a:prstGeom prst="ellipse">
              <a:avLst/>
            </a:prstGeom>
            <a:solidFill>
              <a:srgbClr val="80808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Line 18"/>
            <p:cNvSpPr>
              <a:spLocks noChangeShapeType="1"/>
            </p:cNvSpPr>
            <p:nvPr userDrawn="1"/>
          </p:nvSpPr>
          <p:spPr bwMode="auto">
            <a:xfrm rot="20505482">
              <a:off x="110042" y="1145804"/>
              <a:ext cx="3898969" cy="3283217"/>
            </a:xfrm>
            <a:prstGeom prst="line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2400000" lon="600000" rev="0"/>
              </a:camera>
              <a:lightRig rig="threePt" dir="t"/>
            </a:scene3d>
            <a:sp3d>
              <a:bevelT w="63500" h="0"/>
            </a:sp3d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Line 19"/>
            <p:cNvSpPr>
              <a:spLocks noChangeShapeType="1"/>
            </p:cNvSpPr>
            <p:nvPr userDrawn="1"/>
          </p:nvSpPr>
          <p:spPr bwMode="auto">
            <a:xfrm rot="20505482" flipH="1">
              <a:off x="112043" y="1067622"/>
              <a:ext cx="3796956" cy="3467668"/>
            </a:xfrm>
            <a:prstGeom prst="line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  <a:scene3d>
              <a:camera prst="orthographicFront">
                <a:rot lat="2400000" lon="600000" rev="0"/>
              </a:camera>
              <a:lightRig rig="threePt" dir="t"/>
            </a:scene3d>
            <a:sp3d>
              <a:bevelT w="63500" h="0"/>
            </a:sp3d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3" name="Oval 20"/>
            <p:cNvSpPr>
              <a:spLocks noChangeArrowheads="1"/>
            </p:cNvSpPr>
            <p:nvPr userDrawn="1"/>
          </p:nvSpPr>
          <p:spPr bwMode="auto">
            <a:xfrm rot="20505482">
              <a:off x="1441631" y="2303064"/>
              <a:ext cx="331974" cy="295121"/>
            </a:xfrm>
            <a:prstGeom prst="ellipse">
              <a:avLst/>
            </a:prstGeom>
            <a:solidFill>
              <a:srgbClr val="FFFF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Oval 21"/>
            <p:cNvSpPr>
              <a:spLocks noChangeArrowheads="1"/>
            </p:cNvSpPr>
            <p:nvPr userDrawn="1"/>
          </p:nvSpPr>
          <p:spPr bwMode="auto">
            <a:xfrm rot="20505482">
              <a:off x="812818" y="1950704"/>
              <a:ext cx="331974" cy="295121"/>
            </a:xfrm>
            <a:prstGeom prst="ellipse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Oval 22"/>
            <p:cNvSpPr>
              <a:spLocks noChangeArrowheads="1"/>
            </p:cNvSpPr>
            <p:nvPr userDrawn="1"/>
          </p:nvSpPr>
          <p:spPr bwMode="auto">
            <a:xfrm rot="20505482">
              <a:off x="261944" y="1879060"/>
              <a:ext cx="331974" cy="295121"/>
            </a:xfrm>
            <a:prstGeom prst="ellipse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" name="Oval 23"/>
            <p:cNvSpPr>
              <a:spLocks noChangeArrowheads="1"/>
            </p:cNvSpPr>
            <p:nvPr userDrawn="1"/>
          </p:nvSpPr>
          <p:spPr bwMode="auto">
            <a:xfrm rot="20505482">
              <a:off x="814586" y="1484080"/>
              <a:ext cx="331974" cy="29512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Oval 25"/>
            <p:cNvSpPr>
              <a:spLocks noChangeArrowheads="1"/>
            </p:cNvSpPr>
            <p:nvPr userDrawn="1"/>
          </p:nvSpPr>
          <p:spPr bwMode="auto">
            <a:xfrm rot="20505482">
              <a:off x="3323218" y="1750703"/>
              <a:ext cx="331974" cy="295121"/>
            </a:xfrm>
            <a:prstGeom prst="ellipse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Oval 26"/>
            <p:cNvSpPr>
              <a:spLocks noChangeArrowheads="1"/>
            </p:cNvSpPr>
            <p:nvPr userDrawn="1"/>
          </p:nvSpPr>
          <p:spPr bwMode="auto">
            <a:xfrm rot="20505482">
              <a:off x="3561453" y="1214793"/>
              <a:ext cx="331974" cy="295121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9" name="Oval 27"/>
            <p:cNvSpPr>
              <a:spLocks noChangeArrowheads="1"/>
            </p:cNvSpPr>
            <p:nvPr userDrawn="1"/>
          </p:nvSpPr>
          <p:spPr bwMode="auto">
            <a:xfrm rot="20505482">
              <a:off x="1000100" y="1127072"/>
              <a:ext cx="331790" cy="295254"/>
            </a:xfrm>
            <a:prstGeom prst="ellipse">
              <a:avLst/>
            </a:prstGeom>
            <a:solidFill>
              <a:schemeClr val="bg2">
                <a:alpha val="77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0" name="Oval 28"/>
            <p:cNvSpPr>
              <a:spLocks noChangeArrowheads="1"/>
            </p:cNvSpPr>
            <p:nvPr userDrawn="1"/>
          </p:nvSpPr>
          <p:spPr bwMode="auto">
            <a:xfrm rot="20505482">
              <a:off x="895176" y="994361"/>
              <a:ext cx="331974" cy="295121"/>
            </a:xfrm>
            <a:prstGeom prst="ellipse">
              <a:avLst/>
            </a:prstGeom>
            <a:solidFill>
              <a:srgbClr val="FFFF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1" name="Oval 29"/>
            <p:cNvSpPr>
              <a:spLocks noChangeArrowheads="1"/>
            </p:cNvSpPr>
            <p:nvPr userDrawn="1"/>
          </p:nvSpPr>
          <p:spPr bwMode="auto">
            <a:xfrm rot="20505482">
              <a:off x="1416028" y="2027122"/>
              <a:ext cx="331790" cy="293667"/>
            </a:xfrm>
            <a:prstGeom prst="ellipse">
              <a:avLst/>
            </a:prstGeom>
            <a:solidFill>
              <a:schemeClr val="bg2">
                <a:alpha val="77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2" name="Oval 30"/>
            <p:cNvSpPr>
              <a:spLocks noChangeArrowheads="1"/>
            </p:cNvSpPr>
            <p:nvPr userDrawn="1"/>
          </p:nvSpPr>
          <p:spPr bwMode="auto">
            <a:xfrm rot="20505482">
              <a:off x="1311733" y="1882203"/>
              <a:ext cx="331974" cy="295121"/>
            </a:xfrm>
            <a:prstGeom prst="ellipse">
              <a:avLst/>
            </a:prstGeom>
            <a:solidFill>
              <a:srgbClr val="92D05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3" name="Oval 31"/>
            <p:cNvSpPr>
              <a:spLocks noChangeArrowheads="1"/>
            </p:cNvSpPr>
            <p:nvPr userDrawn="1"/>
          </p:nvSpPr>
          <p:spPr bwMode="auto">
            <a:xfrm rot="20505482">
              <a:off x="2743187" y="2441430"/>
              <a:ext cx="331790" cy="295254"/>
            </a:xfrm>
            <a:prstGeom prst="ellipse">
              <a:avLst/>
            </a:prstGeom>
            <a:solidFill>
              <a:schemeClr val="bg2">
                <a:alpha val="77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" name="Oval 33"/>
            <p:cNvSpPr>
              <a:spLocks noChangeArrowheads="1"/>
            </p:cNvSpPr>
            <p:nvPr userDrawn="1"/>
          </p:nvSpPr>
          <p:spPr bwMode="auto">
            <a:xfrm rot="20505482">
              <a:off x="1323889" y="3930163"/>
              <a:ext cx="331974" cy="295121"/>
            </a:xfrm>
            <a:prstGeom prst="ellipse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5" name="Oval 35"/>
            <p:cNvSpPr>
              <a:spLocks noChangeArrowheads="1"/>
            </p:cNvSpPr>
            <p:nvPr userDrawn="1"/>
          </p:nvSpPr>
          <p:spPr bwMode="auto">
            <a:xfrm rot="20505482">
              <a:off x="2297508" y="3256466"/>
              <a:ext cx="331974" cy="295121"/>
            </a:xfrm>
            <a:prstGeom prst="ellipse">
              <a:avLst/>
            </a:prstGeom>
            <a:solidFill>
              <a:srgbClr val="FFC0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6" name="Oval 36"/>
            <p:cNvSpPr>
              <a:spLocks noChangeArrowheads="1"/>
            </p:cNvSpPr>
            <p:nvPr userDrawn="1"/>
          </p:nvSpPr>
          <p:spPr bwMode="auto">
            <a:xfrm rot="20505482">
              <a:off x="1901807" y="3690706"/>
              <a:ext cx="333377" cy="295254"/>
            </a:xfrm>
            <a:prstGeom prst="ellipse">
              <a:avLst/>
            </a:prstGeom>
            <a:solidFill>
              <a:schemeClr val="bg2">
                <a:alpha val="77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7" name="Oval 37"/>
            <p:cNvSpPr>
              <a:spLocks noChangeArrowheads="1"/>
            </p:cNvSpPr>
            <p:nvPr userDrawn="1"/>
          </p:nvSpPr>
          <p:spPr bwMode="auto">
            <a:xfrm rot="20505482">
              <a:off x="1797708" y="3558279"/>
              <a:ext cx="331974" cy="295121"/>
            </a:xfrm>
            <a:prstGeom prst="ellipse">
              <a:avLst/>
            </a:prstGeom>
            <a:solidFill>
              <a:srgbClr val="92D05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cxnSp>
          <p:nvCxnSpPr>
            <p:cNvPr id="28" name="Conector reto 27"/>
            <p:cNvCxnSpPr/>
            <p:nvPr userDrawn="1"/>
          </p:nvCxnSpPr>
          <p:spPr bwMode="auto">
            <a:xfrm rot="16200000" flipH="1">
              <a:off x="321567" y="2392983"/>
              <a:ext cx="3357329" cy="8572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Conector reto 28"/>
            <p:cNvCxnSpPr/>
            <p:nvPr userDrawn="1"/>
          </p:nvCxnSpPr>
          <p:spPr bwMode="auto">
            <a:xfrm flipV="1">
              <a:off x="-214346" y="1785839"/>
              <a:ext cx="4643470" cy="18572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Oval 32"/>
            <p:cNvSpPr>
              <a:spLocks noChangeArrowheads="1"/>
            </p:cNvSpPr>
            <p:nvPr userDrawn="1"/>
          </p:nvSpPr>
          <p:spPr bwMode="auto">
            <a:xfrm rot="20505482">
              <a:off x="2638910" y="2261947"/>
              <a:ext cx="331974" cy="295121"/>
            </a:xfrm>
            <a:prstGeom prst="ellipse">
              <a:avLst/>
            </a:prstGeom>
            <a:solidFill>
              <a:srgbClr val="92D05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1" name="Oval 24"/>
            <p:cNvSpPr>
              <a:spLocks noChangeArrowheads="1"/>
            </p:cNvSpPr>
            <p:nvPr userDrawn="1"/>
          </p:nvSpPr>
          <p:spPr bwMode="auto">
            <a:xfrm rot="20505482">
              <a:off x="2640678" y="1795322"/>
              <a:ext cx="331974" cy="295121"/>
            </a:xfrm>
            <a:prstGeom prst="ellipse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2" name="Oval 34"/>
            <p:cNvSpPr>
              <a:spLocks noChangeArrowheads="1"/>
            </p:cNvSpPr>
            <p:nvPr userDrawn="1"/>
          </p:nvSpPr>
          <p:spPr bwMode="auto">
            <a:xfrm rot="20505482">
              <a:off x="1773497" y="3021582"/>
              <a:ext cx="331974" cy="295121"/>
            </a:xfrm>
            <a:prstGeom prst="ellipse">
              <a:avLst/>
            </a:prstGeom>
            <a:solidFill>
              <a:srgbClr val="FFFF00"/>
            </a:solidFill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perspectiveFront" fov="2700000">
                <a:rot lat="19086000" lon="19067999" rev="3108000"/>
              </a:camera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211640" y="1357314"/>
            <a:ext cx="4537075" cy="1373188"/>
          </a:xfrm>
        </p:spPr>
        <p:txBody>
          <a:bodyPr/>
          <a:lstStyle>
            <a:lvl1pPr algn="ctr">
              <a:defRPr sz="32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211638" y="3238500"/>
            <a:ext cx="4464050" cy="1460500"/>
          </a:xfrm>
        </p:spPr>
        <p:txBody>
          <a:bodyPr/>
          <a:lstStyle>
            <a:lvl1pPr marL="0" indent="0" algn="ctr">
              <a:lnSpc>
                <a:spcPct val="80000"/>
              </a:lnSpc>
              <a:buFont typeface="Monotype Sorts" pitchFamily="2" charset="2"/>
              <a:buNone/>
              <a:defRPr sz="2800"/>
            </a:lvl1pPr>
          </a:lstStyle>
          <a:p>
            <a:r>
              <a:rPr lang="en-US"/>
              <a:t>Clique para editar o estilo do subtítulo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2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3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4" name="Espaço Reservado para Rodapé 3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6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3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65925" y="216958"/>
            <a:ext cx="2122488" cy="486304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95290" y="216958"/>
            <a:ext cx="6218237" cy="486304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4" name="Espaço Reservado para Rodapé 3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3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3575" y="216959"/>
            <a:ext cx="5684838" cy="600604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95290" y="1057011"/>
            <a:ext cx="4135437" cy="4022989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4683127" y="1057011"/>
            <a:ext cx="4137025" cy="4022989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3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3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4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5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03575" y="216959"/>
            <a:ext cx="5684838" cy="600604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395290" y="1057011"/>
            <a:ext cx="4135437" cy="4022989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83127" y="1057011"/>
            <a:ext cx="4137025" cy="194733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83127" y="3131344"/>
            <a:ext cx="4137025" cy="1948656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6" name="Espaço Reservado para Rodapé 5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3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4" name="Espaço Reservado para Rodapé 3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3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5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4" name="Espaço Reservado para Rodapé 3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8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3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95290" y="1057011"/>
            <a:ext cx="4135437" cy="40229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83127" y="1057011"/>
            <a:ext cx="4137025" cy="40229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2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3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4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5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6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3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7" name="Espaço Reservado para Rodapé 6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5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7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2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3" name="Espaço Reservado para Rodapé 2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4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7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1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Espaço Reservado para Rodapé 1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3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8" name="CorelDRAW" r:id="rId3" imgW="5629320" imgH="737280" progId="">
                  <p:embed/>
                </p:oleObj>
              </mc:Choice>
              <mc:Fallback>
                <p:oleObj name="CorelDRAW" r:id="rId3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9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3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4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5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6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7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8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9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2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3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4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5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7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8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9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1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2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3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34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CorelDRAW" r:id="rId5" imgW="5629320" imgH="737280" progId="">
                  <p:embed/>
                </p:oleObj>
              </mc:Choice>
              <mc:Fallback>
                <p:oleObj name="CorelDRAW" r:id="rId5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179388" y="5437188"/>
            <a:ext cx="5832475" cy="277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20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2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ChangeArrowheads="1"/>
          </p:cNvSpPr>
          <p:nvPr userDrawn="1"/>
        </p:nvSpPr>
        <p:spPr bwMode="auto">
          <a:xfrm>
            <a:off x="0" y="0"/>
            <a:ext cx="9144000" cy="5857875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338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057275"/>
            <a:ext cx="842486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graphicFrame>
        <p:nvGraphicFramePr>
          <p:cNvPr id="1026" name="Object 16"/>
          <p:cNvGraphicFramePr>
            <a:graphicFrameLocks noChangeAspect="1"/>
          </p:cNvGraphicFramePr>
          <p:nvPr/>
        </p:nvGraphicFramePr>
        <p:xfrm>
          <a:off x="0" y="5338763"/>
          <a:ext cx="925195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orelDRAW" r:id="rId17" imgW="5629320" imgH="737280" progId="">
                  <p:embed/>
                </p:oleObj>
              </mc:Choice>
              <mc:Fallback>
                <p:oleObj name="CorelDRAW" r:id="rId17" imgW="5629320" imgH="73728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338763"/>
                        <a:ext cx="925195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EC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6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8" name="Oval 50"/>
          <p:cNvSpPr>
            <a:spLocks noChangeArrowheads="1"/>
          </p:cNvSpPr>
          <p:nvPr userDrawn="1"/>
        </p:nvSpPr>
        <p:spPr bwMode="auto">
          <a:xfrm rot="20505482">
            <a:off x="5075238" y="1130300"/>
            <a:ext cx="3957637" cy="3297238"/>
          </a:xfrm>
          <a:prstGeom prst="ellipse">
            <a:avLst/>
          </a:prstGeom>
          <a:solidFill>
            <a:srgbClr val="CC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099" name="Oval 51"/>
          <p:cNvSpPr>
            <a:spLocks noChangeArrowheads="1"/>
          </p:cNvSpPr>
          <p:nvPr userDrawn="1"/>
        </p:nvSpPr>
        <p:spPr bwMode="auto">
          <a:xfrm rot="20505482">
            <a:off x="5470525" y="1458913"/>
            <a:ext cx="3167063" cy="2640012"/>
          </a:xfrm>
          <a:prstGeom prst="ellipse">
            <a:avLst/>
          </a:prstGeom>
          <a:solidFill>
            <a:schemeClr val="accent1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0" name="Oval 52"/>
          <p:cNvSpPr>
            <a:spLocks noChangeArrowheads="1"/>
          </p:cNvSpPr>
          <p:nvPr userDrawn="1"/>
        </p:nvSpPr>
        <p:spPr bwMode="auto">
          <a:xfrm rot="20505482">
            <a:off x="5862638" y="1785938"/>
            <a:ext cx="2381250" cy="1984375"/>
          </a:xfrm>
          <a:prstGeom prst="ellipse">
            <a:avLst/>
          </a:prstGeom>
          <a:solidFill>
            <a:schemeClr val="accent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1" name="Oval 53"/>
          <p:cNvSpPr>
            <a:spLocks noChangeArrowheads="1"/>
          </p:cNvSpPr>
          <p:nvPr userDrawn="1"/>
        </p:nvSpPr>
        <p:spPr bwMode="auto">
          <a:xfrm rot="20505482">
            <a:off x="6308725" y="2157413"/>
            <a:ext cx="1490663" cy="1243012"/>
          </a:xfrm>
          <a:prstGeom prst="ellipse">
            <a:avLst/>
          </a:prstGeom>
          <a:solidFill>
            <a:srgbClr val="6666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2" name="Line 54"/>
          <p:cNvSpPr>
            <a:spLocks noChangeShapeType="1"/>
          </p:cNvSpPr>
          <p:nvPr userDrawn="1"/>
        </p:nvSpPr>
        <p:spPr bwMode="auto">
          <a:xfrm rot="20505482">
            <a:off x="7051675" y="731838"/>
            <a:ext cx="0" cy="40830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3" name="Line 55"/>
          <p:cNvSpPr>
            <a:spLocks noChangeShapeType="1"/>
          </p:cNvSpPr>
          <p:nvPr userDrawn="1"/>
        </p:nvSpPr>
        <p:spPr bwMode="auto">
          <a:xfrm rot="20505482">
            <a:off x="4505325" y="2760663"/>
            <a:ext cx="5181600" cy="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4" name="Line 56"/>
          <p:cNvSpPr>
            <a:spLocks noChangeShapeType="1"/>
          </p:cNvSpPr>
          <p:nvPr userDrawn="1"/>
        </p:nvSpPr>
        <p:spPr bwMode="auto">
          <a:xfrm rot="20505482">
            <a:off x="5262563" y="1360488"/>
            <a:ext cx="3579812" cy="282575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5" name="Line 57"/>
          <p:cNvSpPr>
            <a:spLocks noChangeShapeType="1"/>
          </p:cNvSpPr>
          <p:nvPr userDrawn="1"/>
        </p:nvSpPr>
        <p:spPr bwMode="auto">
          <a:xfrm rot="20505482" flipH="1">
            <a:off x="5264150" y="1293813"/>
            <a:ext cx="3486150" cy="2984500"/>
          </a:xfrm>
          <a:prstGeom prst="line">
            <a:avLst/>
          </a:prstGeom>
          <a:noFill/>
          <a:ln w="9525">
            <a:solidFill>
              <a:srgbClr val="6699FF">
                <a:alpha val="42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6" name="Oval 58"/>
          <p:cNvSpPr>
            <a:spLocks noChangeArrowheads="1"/>
          </p:cNvSpPr>
          <p:nvPr userDrawn="1"/>
        </p:nvSpPr>
        <p:spPr bwMode="auto">
          <a:xfrm rot="20505482">
            <a:off x="6211888" y="19970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7" name="Oval 59"/>
          <p:cNvSpPr>
            <a:spLocks noChangeArrowheads="1"/>
          </p:cNvSpPr>
          <p:nvPr userDrawn="1"/>
        </p:nvSpPr>
        <p:spPr bwMode="auto">
          <a:xfrm rot="20505482">
            <a:off x="5634038" y="175577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8" name="Oval 60"/>
          <p:cNvSpPr>
            <a:spLocks noChangeArrowheads="1"/>
          </p:cNvSpPr>
          <p:nvPr userDrawn="1"/>
        </p:nvSpPr>
        <p:spPr bwMode="auto">
          <a:xfrm rot="20505482">
            <a:off x="5127625" y="16938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09" name="Oval 61"/>
          <p:cNvSpPr>
            <a:spLocks noChangeArrowheads="1"/>
          </p:cNvSpPr>
          <p:nvPr userDrawn="1"/>
        </p:nvSpPr>
        <p:spPr bwMode="auto">
          <a:xfrm rot="20505482">
            <a:off x="5635625" y="135413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0" name="Oval 62"/>
          <p:cNvSpPr>
            <a:spLocks noChangeArrowheads="1"/>
          </p:cNvSpPr>
          <p:nvPr userDrawn="1"/>
        </p:nvSpPr>
        <p:spPr bwMode="auto">
          <a:xfrm rot="20505482">
            <a:off x="8067675" y="1622425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1" name="Oval 63"/>
          <p:cNvSpPr>
            <a:spLocks noChangeArrowheads="1"/>
          </p:cNvSpPr>
          <p:nvPr userDrawn="1"/>
        </p:nvSpPr>
        <p:spPr bwMode="auto">
          <a:xfrm rot="20505482">
            <a:off x="8694738" y="1584325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2" name="Oval 64"/>
          <p:cNvSpPr>
            <a:spLocks noChangeArrowheads="1"/>
          </p:cNvSpPr>
          <p:nvPr userDrawn="1"/>
        </p:nvSpPr>
        <p:spPr bwMode="auto">
          <a:xfrm rot="20505482">
            <a:off x="8913813" y="11223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3" name="Oval 65"/>
          <p:cNvSpPr>
            <a:spLocks noChangeArrowheads="1"/>
          </p:cNvSpPr>
          <p:nvPr userDrawn="1"/>
        </p:nvSpPr>
        <p:spPr bwMode="auto">
          <a:xfrm rot="20505482">
            <a:off x="5805488" y="973138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4" name="Oval 66"/>
          <p:cNvSpPr>
            <a:spLocks noChangeArrowheads="1"/>
          </p:cNvSpPr>
          <p:nvPr userDrawn="1"/>
        </p:nvSpPr>
        <p:spPr bwMode="auto">
          <a:xfrm rot="20505482">
            <a:off x="5710238" y="9334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5" name="Oval 67"/>
          <p:cNvSpPr>
            <a:spLocks noChangeArrowheads="1"/>
          </p:cNvSpPr>
          <p:nvPr userDrawn="1"/>
        </p:nvSpPr>
        <p:spPr bwMode="auto">
          <a:xfrm rot="20505482">
            <a:off x="6188075" y="1736725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6" name="Oval 68"/>
          <p:cNvSpPr>
            <a:spLocks noChangeArrowheads="1"/>
          </p:cNvSpPr>
          <p:nvPr userDrawn="1"/>
        </p:nvSpPr>
        <p:spPr bwMode="auto">
          <a:xfrm rot="20505482">
            <a:off x="6092825" y="1695450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7" name="Oval 69"/>
          <p:cNvSpPr>
            <a:spLocks noChangeArrowheads="1"/>
          </p:cNvSpPr>
          <p:nvPr userDrawn="1"/>
        </p:nvSpPr>
        <p:spPr bwMode="auto">
          <a:xfrm rot="20505482">
            <a:off x="8162925" y="206375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8" name="Oval 70"/>
          <p:cNvSpPr>
            <a:spLocks noChangeArrowheads="1"/>
          </p:cNvSpPr>
          <p:nvPr userDrawn="1"/>
        </p:nvSpPr>
        <p:spPr bwMode="auto">
          <a:xfrm rot="20505482">
            <a:off x="8066088" y="202406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19" name="Oval 71"/>
          <p:cNvSpPr>
            <a:spLocks noChangeArrowheads="1"/>
          </p:cNvSpPr>
          <p:nvPr userDrawn="1"/>
        </p:nvSpPr>
        <p:spPr bwMode="auto">
          <a:xfrm rot="20505482">
            <a:off x="6202363" y="4408488"/>
            <a:ext cx="304800" cy="254000"/>
          </a:xfrm>
          <a:prstGeom prst="ellipse">
            <a:avLst/>
          </a:prstGeom>
          <a:solidFill>
            <a:srgbClr val="FFFFFF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20" name="Oval 72"/>
          <p:cNvSpPr>
            <a:spLocks noChangeArrowheads="1"/>
          </p:cNvSpPr>
          <p:nvPr userDrawn="1"/>
        </p:nvSpPr>
        <p:spPr bwMode="auto">
          <a:xfrm rot="20505482">
            <a:off x="6615113" y="36258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21" name="Oval 73"/>
          <p:cNvSpPr>
            <a:spLocks noChangeArrowheads="1"/>
          </p:cNvSpPr>
          <p:nvPr userDrawn="1"/>
        </p:nvSpPr>
        <p:spPr bwMode="auto">
          <a:xfrm rot="20505482">
            <a:off x="7096125" y="3829050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22" name="Oval 74"/>
          <p:cNvSpPr>
            <a:spLocks noChangeArrowheads="1"/>
          </p:cNvSpPr>
          <p:nvPr userDrawn="1"/>
        </p:nvSpPr>
        <p:spPr bwMode="auto">
          <a:xfrm rot="20505482">
            <a:off x="6732588" y="4127500"/>
            <a:ext cx="304800" cy="254000"/>
          </a:xfrm>
          <a:prstGeom prst="ellipse">
            <a:avLst/>
          </a:prstGeom>
          <a:solidFill>
            <a:schemeClr val="bg2"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123" name="Oval 75"/>
          <p:cNvSpPr>
            <a:spLocks noChangeArrowheads="1"/>
          </p:cNvSpPr>
          <p:nvPr userDrawn="1"/>
        </p:nvSpPr>
        <p:spPr bwMode="auto">
          <a:xfrm rot="20505482">
            <a:off x="6637338" y="4087813"/>
            <a:ext cx="304800" cy="254000"/>
          </a:xfrm>
          <a:prstGeom prst="ellipse">
            <a:avLst/>
          </a:prstGeom>
          <a:solidFill>
            <a:srgbClr val="FFFF00">
              <a:alpha val="27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-36513" y="-158750"/>
          <a:ext cx="9323388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orelDRAW" r:id="rId19" imgW="5629320" imgH="737280" progId="">
                  <p:embed/>
                </p:oleObj>
              </mc:Choice>
              <mc:Fallback>
                <p:oleObj name="CorelDRAW" r:id="rId19" imgW="5629320" imgH="737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-158750"/>
                        <a:ext cx="9323388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EC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0006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03575" y="55563"/>
            <a:ext cx="5684838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Clique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editar</a:t>
            </a:r>
            <a:r>
              <a:rPr lang="en-US" dirty="0" smtClean="0"/>
              <a:t> o </a:t>
            </a:r>
            <a:r>
              <a:rPr lang="en-US" dirty="0" err="1" smtClean="0"/>
              <a:t>estilo</a:t>
            </a:r>
            <a:r>
              <a:rPr lang="en-US" dirty="0" smtClean="0"/>
              <a:t> do </a:t>
            </a:r>
            <a:r>
              <a:rPr lang="en-US" dirty="0" err="1" smtClean="0"/>
              <a:t>título</a:t>
            </a:r>
            <a:r>
              <a:rPr lang="en-US" dirty="0" smtClean="0"/>
              <a:t> </a:t>
            </a:r>
            <a:r>
              <a:rPr lang="en-US" dirty="0" err="1" smtClean="0"/>
              <a:t>mestre</a:t>
            </a:r>
            <a:endParaRPr lang="en-US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  <p:sldLayoutId id="2147483895" r:id="rId12"/>
    <p:sldLayoutId id="2147483896" r:id="rId13"/>
  </p:sldLayoutIdLst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kumimoji="1" sz="2800" b="1">
          <a:solidFill>
            <a:srgbClr val="6666FF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66FF"/>
        </a:buClr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Elipse 66"/>
          <p:cNvSpPr/>
          <p:nvPr/>
        </p:nvSpPr>
        <p:spPr bwMode="auto">
          <a:xfrm>
            <a:off x="3143240" y="714360"/>
            <a:ext cx="5286412" cy="5000640"/>
          </a:xfrm>
          <a:prstGeom prst="ellipse">
            <a:avLst/>
          </a:prstGeom>
          <a:solidFill>
            <a:srgbClr val="EAEAEA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pt-BR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" name="Elipse 39"/>
          <p:cNvSpPr/>
          <p:nvPr/>
        </p:nvSpPr>
        <p:spPr bwMode="auto">
          <a:xfrm>
            <a:off x="3786182" y="1285864"/>
            <a:ext cx="4000528" cy="3857652"/>
          </a:xfrm>
          <a:prstGeom prst="ellipse">
            <a:avLst/>
          </a:prstGeom>
          <a:solidFill>
            <a:srgbClr val="969696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pt-BR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" name="Elipse 40"/>
          <p:cNvSpPr/>
          <p:nvPr/>
        </p:nvSpPr>
        <p:spPr bwMode="auto">
          <a:xfrm>
            <a:off x="4495816" y="1858424"/>
            <a:ext cx="2652698" cy="2643186"/>
          </a:xfrm>
          <a:prstGeom prst="ellipse">
            <a:avLst/>
          </a:prstGeom>
          <a:solidFill>
            <a:srgbClr val="777777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pt-BR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46" name="Line 9"/>
          <p:cNvSpPr>
            <a:spLocks noChangeShapeType="1"/>
          </p:cNvSpPr>
          <p:nvPr/>
        </p:nvSpPr>
        <p:spPr bwMode="auto">
          <a:xfrm>
            <a:off x="5857884" y="3143252"/>
            <a:ext cx="1928826" cy="228601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449" name="Line 12"/>
          <p:cNvSpPr>
            <a:spLocks noChangeShapeType="1"/>
          </p:cNvSpPr>
          <p:nvPr/>
        </p:nvSpPr>
        <p:spPr bwMode="auto">
          <a:xfrm flipH="1" flipV="1">
            <a:off x="3500430" y="1357302"/>
            <a:ext cx="2286014" cy="178595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1" name="Oval 21"/>
          <p:cNvSpPr>
            <a:spLocks noChangeArrowheads="1"/>
          </p:cNvSpPr>
          <p:nvPr/>
        </p:nvSpPr>
        <p:spPr bwMode="auto">
          <a:xfrm>
            <a:off x="5929322" y="2357434"/>
            <a:ext cx="277812" cy="2540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60" name="Text Box 33"/>
          <p:cNvSpPr txBox="1">
            <a:spLocks noChangeArrowheads="1"/>
          </p:cNvSpPr>
          <p:nvPr/>
        </p:nvSpPr>
        <p:spPr bwMode="auto">
          <a:xfrm>
            <a:off x="857224" y="2500310"/>
            <a:ext cx="1785950" cy="27699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200" dirty="0" err="1" smtClean="0">
                <a:solidFill>
                  <a:srgbClr val="FF0000"/>
                </a:solidFill>
                <a:latin typeface="Tahoma" pitchFamily="34" charset="0"/>
              </a:rPr>
              <a:t>Imagem</a:t>
            </a:r>
            <a:r>
              <a:rPr lang="en-US" sz="1200" dirty="0" smtClean="0">
                <a:solidFill>
                  <a:srgbClr val="FF0000"/>
                </a:solidFill>
                <a:latin typeface="Tahoma" pitchFamily="34" charset="0"/>
              </a:rPr>
              <a:t> Central</a:t>
            </a:r>
            <a:endParaRPr lang="pt-BR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4" name="Oval 21"/>
          <p:cNvSpPr>
            <a:spLocks noChangeArrowheads="1"/>
          </p:cNvSpPr>
          <p:nvPr/>
        </p:nvSpPr>
        <p:spPr bwMode="auto">
          <a:xfrm>
            <a:off x="3857620" y="3357566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18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45" name="Oval 21"/>
          <p:cNvSpPr>
            <a:spLocks noChangeArrowheads="1"/>
          </p:cNvSpPr>
          <p:nvPr/>
        </p:nvSpPr>
        <p:spPr bwMode="auto">
          <a:xfrm>
            <a:off x="6715140" y="2857500"/>
            <a:ext cx="277812" cy="2540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8</a:t>
            </a:r>
            <a:endParaRPr lang="pt-BR" sz="1000" dirty="0">
              <a:solidFill>
                <a:srgbClr val="333333"/>
              </a:solidFill>
            </a:endParaRPr>
          </a:p>
        </p:txBody>
      </p:sp>
      <p:cxnSp>
        <p:nvCxnSpPr>
          <p:cNvPr id="79" name="Conector de seta reta 78"/>
          <p:cNvCxnSpPr/>
          <p:nvPr/>
        </p:nvCxnSpPr>
        <p:spPr bwMode="auto">
          <a:xfrm flipV="1">
            <a:off x="2643174" y="2643186"/>
            <a:ext cx="2214578" cy="505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2" name="Conector de seta reta 81"/>
          <p:cNvCxnSpPr/>
          <p:nvPr/>
        </p:nvCxnSpPr>
        <p:spPr bwMode="auto">
          <a:xfrm>
            <a:off x="2643174" y="3000376"/>
            <a:ext cx="1643074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3" name="Conector de seta reta 82"/>
          <p:cNvCxnSpPr/>
          <p:nvPr/>
        </p:nvCxnSpPr>
        <p:spPr bwMode="auto">
          <a:xfrm>
            <a:off x="2643174" y="3357566"/>
            <a:ext cx="71438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4D4D4D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5" name="Text Box 33"/>
          <p:cNvSpPr txBox="1">
            <a:spLocks noChangeArrowheads="1"/>
          </p:cNvSpPr>
          <p:nvPr/>
        </p:nvSpPr>
        <p:spPr bwMode="auto">
          <a:xfrm>
            <a:off x="857224" y="2857500"/>
            <a:ext cx="1785950" cy="27699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200" dirty="0" err="1" smtClean="0">
                <a:solidFill>
                  <a:srgbClr val="FF0000"/>
                </a:solidFill>
                <a:latin typeface="Tahoma" pitchFamily="34" charset="0"/>
              </a:rPr>
              <a:t>Primeira</a:t>
            </a:r>
            <a:r>
              <a:rPr lang="en-US" sz="12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Tahoma" pitchFamily="34" charset="0"/>
              </a:rPr>
              <a:t>Periferia</a:t>
            </a:r>
            <a:endParaRPr lang="pt-BR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857224" y="3214690"/>
            <a:ext cx="1785950" cy="27699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200" dirty="0" err="1" smtClean="0">
                <a:solidFill>
                  <a:srgbClr val="FF0000"/>
                </a:solidFill>
                <a:latin typeface="Tahoma" pitchFamily="34" charset="0"/>
              </a:rPr>
              <a:t>Segunda</a:t>
            </a:r>
            <a:r>
              <a:rPr lang="en-US" sz="12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Tahoma" pitchFamily="34" charset="0"/>
              </a:rPr>
              <a:t>Periferia</a:t>
            </a:r>
            <a:endParaRPr lang="pt-BR" sz="1200" dirty="0">
              <a:solidFill>
                <a:srgbClr val="FF0000"/>
              </a:solidFill>
              <a:latin typeface="Tahoma" pitchFamily="34" charset="0"/>
            </a:endParaRPr>
          </a:p>
        </p:txBody>
      </p:sp>
      <p:cxnSp>
        <p:nvCxnSpPr>
          <p:cNvPr id="92" name="Conector reto 91"/>
          <p:cNvCxnSpPr/>
          <p:nvPr/>
        </p:nvCxnSpPr>
        <p:spPr bwMode="auto">
          <a:xfrm rot="16200000" flipH="1">
            <a:off x="4143372" y="1428740"/>
            <a:ext cx="2857520" cy="571504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</p:cxnSp>
      <p:cxnSp>
        <p:nvCxnSpPr>
          <p:cNvPr id="94" name="Conector reto 93"/>
          <p:cNvCxnSpPr/>
          <p:nvPr/>
        </p:nvCxnSpPr>
        <p:spPr bwMode="auto">
          <a:xfrm rot="5400000" flipH="1" flipV="1">
            <a:off x="4500562" y="1643054"/>
            <a:ext cx="2857520" cy="14287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</p:cxnSp>
      <p:sp>
        <p:nvSpPr>
          <p:cNvPr id="104" name="Text Box 33"/>
          <p:cNvSpPr txBox="1">
            <a:spLocks noChangeArrowheads="1"/>
          </p:cNvSpPr>
          <p:nvPr/>
        </p:nvSpPr>
        <p:spPr bwMode="auto">
          <a:xfrm>
            <a:off x="5286380" y="0"/>
            <a:ext cx="1301844" cy="523220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Emocional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(2%</a:t>
            </a:r>
            <a:endParaRPr lang="pt-BR" sz="10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 Box 33"/>
          <p:cNvSpPr txBox="1">
            <a:spLocks noChangeArrowheads="1"/>
          </p:cNvSpPr>
          <p:nvPr/>
        </p:nvSpPr>
        <p:spPr bwMode="auto">
          <a:xfrm>
            <a:off x="1357290" y="3571880"/>
            <a:ext cx="1500198" cy="523220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Simbólica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(14%)</a:t>
            </a:r>
            <a:endParaRPr lang="pt-BR" sz="100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33"/>
          <p:cNvSpPr txBox="1">
            <a:spLocks noChangeArrowheads="1"/>
          </p:cNvSpPr>
          <p:nvPr/>
        </p:nvSpPr>
        <p:spPr bwMode="auto">
          <a:xfrm>
            <a:off x="4214810" y="214294"/>
            <a:ext cx="1143008" cy="523220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D. Social (6%)</a:t>
            </a:r>
            <a:endParaRPr lang="pt-BR" sz="100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 Box 33"/>
          <p:cNvSpPr txBox="1">
            <a:spLocks noChangeArrowheads="1"/>
          </p:cNvSpPr>
          <p:nvPr/>
        </p:nvSpPr>
        <p:spPr bwMode="auto">
          <a:xfrm>
            <a:off x="2714612" y="4857764"/>
            <a:ext cx="1071570" cy="523220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Justiça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(31%)</a:t>
            </a:r>
            <a:endParaRPr lang="pt-BR" sz="10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 Box 33"/>
          <p:cNvSpPr txBox="1">
            <a:spLocks noChangeArrowheads="1"/>
          </p:cNvSpPr>
          <p:nvPr/>
        </p:nvSpPr>
        <p:spPr bwMode="auto">
          <a:xfrm>
            <a:off x="7143768" y="285732"/>
            <a:ext cx="1143008" cy="523220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Funcional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(40%)</a:t>
            </a:r>
            <a:endParaRPr lang="pt-BR" sz="10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 Box 33"/>
          <p:cNvSpPr txBox="1">
            <a:spLocks noChangeArrowheads="1"/>
          </p:cNvSpPr>
          <p:nvPr/>
        </p:nvSpPr>
        <p:spPr bwMode="auto">
          <a:xfrm>
            <a:off x="2857488" y="857236"/>
            <a:ext cx="1285884" cy="523220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14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Axiomática</a:t>
            </a:r>
            <a:r>
              <a:rPr lang="en-US" sz="14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(7%)</a:t>
            </a:r>
            <a:endParaRPr lang="pt-BR" sz="10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Oval 21"/>
          <p:cNvSpPr>
            <a:spLocks noChangeArrowheads="1"/>
          </p:cNvSpPr>
          <p:nvPr/>
        </p:nvSpPr>
        <p:spPr bwMode="auto">
          <a:xfrm>
            <a:off x="6929454" y="2071682"/>
            <a:ext cx="277812" cy="2540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14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2" name="Oval 21"/>
          <p:cNvSpPr>
            <a:spLocks noChangeArrowheads="1"/>
          </p:cNvSpPr>
          <p:nvPr/>
        </p:nvSpPr>
        <p:spPr bwMode="auto">
          <a:xfrm>
            <a:off x="6357950" y="2571748"/>
            <a:ext cx="277812" cy="2540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3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3" name="Oval 21"/>
          <p:cNvSpPr>
            <a:spLocks noChangeArrowheads="1"/>
          </p:cNvSpPr>
          <p:nvPr/>
        </p:nvSpPr>
        <p:spPr bwMode="auto">
          <a:xfrm>
            <a:off x="6072198" y="3786194"/>
            <a:ext cx="277812" cy="254000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4" name="Oval 21"/>
          <p:cNvSpPr>
            <a:spLocks noChangeArrowheads="1"/>
          </p:cNvSpPr>
          <p:nvPr/>
        </p:nvSpPr>
        <p:spPr bwMode="auto">
          <a:xfrm>
            <a:off x="5572132" y="3929070"/>
            <a:ext cx="277812" cy="254000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4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5" name="Oval 21"/>
          <p:cNvSpPr>
            <a:spLocks noChangeArrowheads="1"/>
          </p:cNvSpPr>
          <p:nvPr/>
        </p:nvSpPr>
        <p:spPr bwMode="auto">
          <a:xfrm>
            <a:off x="4214810" y="3000376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11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6" name="Oval 21"/>
          <p:cNvSpPr>
            <a:spLocks noChangeArrowheads="1"/>
          </p:cNvSpPr>
          <p:nvPr/>
        </p:nvSpPr>
        <p:spPr bwMode="auto">
          <a:xfrm>
            <a:off x="4857752" y="3786194"/>
            <a:ext cx="277812" cy="254000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6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7" name="Oval 21"/>
          <p:cNvSpPr>
            <a:spLocks noChangeArrowheads="1"/>
          </p:cNvSpPr>
          <p:nvPr/>
        </p:nvSpPr>
        <p:spPr bwMode="auto">
          <a:xfrm>
            <a:off x="7858148" y="3500442"/>
            <a:ext cx="277812" cy="2540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22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8" name="Oval 21"/>
          <p:cNvSpPr>
            <a:spLocks noChangeArrowheads="1"/>
          </p:cNvSpPr>
          <p:nvPr/>
        </p:nvSpPr>
        <p:spPr bwMode="auto">
          <a:xfrm>
            <a:off x="4929190" y="3071814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5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19" name="Oval 21"/>
          <p:cNvSpPr>
            <a:spLocks noChangeArrowheads="1"/>
          </p:cNvSpPr>
          <p:nvPr/>
        </p:nvSpPr>
        <p:spPr bwMode="auto">
          <a:xfrm>
            <a:off x="4214810" y="2643186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12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0" name="Oval 21"/>
          <p:cNvSpPr>
            <a:spLocks noChangeArrowheads="1"/>
          </p:cNvSpPr>
          <p:nvPr/>
        </p:nvSpPr>
        <p:spPr bwMode="auto">
          <a:xfrm>
            <a:off x="4214810" y="4071946"/>
            <a:ext cx="277812" cy="254000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13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1" name="Oval 21"/>
          <p:cNvSpPr>
            <a:spLocks noChangeArrowheads="1"/>
          </p:cNvSpPr>
          <p:nvPr/>
        </p:nvSpPr>
        <p:spPr bwMode="auto">
          <a:xfrm>
            <a:off x="6215074" y="4572012"/>
            <a:ext cx="277812" cy="254000"/>
          </a:xfrm>
          <a:prstGeom prst="ellipse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19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2" name="Oval 21"/>
          <p:cNvSpPr>
            <a:spLocks noChangeArrowheads="1"/>
          </p:cNvSpPr>
          <p:nvPr/>
        </p:nvSpPr>
        <p:spPr bwMode="auto">
          <a:xfrm>
            <a:off x="5000628" y="2214558"/>
            <a:ext cx="277812" cy="254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9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3" name="Oval 21"/>
          <p:cNvSpPr>
            <a:spLocks noChangeArrowheads="1"/>
          </p:cNvSpPr>
          <p:nvPr/>
        </p:nvSpPr>
        <p:spPr bwMode="auto">
          <a:xfrm>
            <a:off x="3500430" y="2714624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20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4" name="Oval 21"/>
          <p:cNvSpPr>
            <a:spLocks noChangeArrowheads="1"/>
          </p:cNvSpPr>
          <p:nvPr/>
        </p:nvSpPr>
        <p:spPr bwMode="auto">
          <a:xfrm>
            <a:off x="4643438" y="1714492"/>
            <a:ext cx="277812" cy="254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15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5" name="Oval 21"/>
          <p:cNvSpPr>
            <a:spLocks noChangeArrowheads="1"/>
          </p:cNvSpPr>
          <p:nvPr/>
        </p:nvSpPr>
        <p:spPr bwMode="auto">
          <a:xfrm>
            <a:off x="4143372" y="2143120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17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6" name="Oval 21"/>
          <p:cNvSpPr>
            <a:spLocks noChangeArrowheads="1"/>
          </p:cNvSpPr>
          <p:nvPr/>
        </p:nvSpPr>
        <p:spPr bwMode="auto">
          <a:xfrm>
            <a:off x="5429256" y="2285996"/>
            <a:ext cx="277812" cy="254000"/>
          </a:xfrm>
          <a:prstGeom prst="ellipse">
            <a:avLst/>
          </a:prstGeom>
          <a:solidFill>
            <a:srgbClr val="FF33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7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7" name="Oval 21"/>
          <p:cNvSpPr>
            <a:spLocks noChangeArrowheads="1"/>
          </p:cNvSpPr>
          <p:nvPr/>
        </p:nvSpPr>
        <p:spPr bwMode="auto">
          <a:xfrm>
            <a:off x="5143504" y="1500178"/>
            <a:ext cx="277812" cy="254000"/>
          </a:xfrm>
          <a:prstGeom prst="ellipse">
            <a:avLst/>
          </a:prstGeom>
          <a:solidFill>
            <a:srgbClr val="FF33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16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28" name="Oval 21"/>
          <p:cNvSpPr>
            <a:spLocks noChangeArrowheads="1"/>
          </p:cNvSpPr>
          <p:nvPr/>
        </p:nvSpPr>
        <p:spPr bwMode="auto">
          <a:xfrm>
            <a:off x="5286380" y="1928806"/>
            <a:ext cx="277812" cy="254000"/>
          </a:xfrm>
          <a:prstGeom prst="ellipse">
            <a:avLst/>
          </a:prstGeom>
          <a:solidFill>
            <a:srgbClr val="FF33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10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130" name="Oval 21"/>
          <p:cNvSpPr>
            <a:spLocks noChangeArrowheads="1"/>
          </p:cNvSpPr>
          <p:nvPr/>
        </p:nvSpPr>
        <p:spPr bwMode="auto">
          <a:xfrm>
            <a:off x="5572132" y="1000112"/>
            <a:ext cx="277812" cy="254000"/>
          </a:xfrm>
          <a:prstGeom prst="ellipse">
            <a:avLst/>
          </a:prstGeom>
          <a:solidFill>
            <a:srgbClr val="9696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25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57" name="Line 12"/>
          <p:cNvSpPr>
            <a:spLocks noChangeShapeType="1"/>
          </p:cNvSpPr>
          <p:nvPr/>
        </p:nvSpPr>
        <p:spPr bwMode="auto">
          <a:xfrm flipH="1" flipV="1">
            <a:off x="4286248" y="642922"/>
            <a:ext cx="1643072" cy="2571768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8" name="Line 12"/>
          <p:cNvSpPr>
            <a:spLocks noChangeShapeType="1"/>
          </p:cNvSpPr>
          <p:nvPr/>
        </p:nvSpPr>
        <p:spPr bwMode="auto">
          <a:xfrm flipV="1">
            <a:off x="2786050" y="3143252"/>
            <a:ext cx="3000396" cy="1000132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2" name="Elipse 41"/>
          <p:cNvSpPr/>
          <p:nvPr/>
        </p:nvSpPr>
        <p:spPr bwMode="auto">
          <a:xfrm>
            <a:off x="5217856" y="2597466"/>
            <a:ext cx="1211532" cy="1202062"/>
          </a:xfrm>
          <a:prstGeom prst="ellipse">
            <a:avLst/>
          </a:prstGeom>
          <a:solidFill>
            <a:srgbClr val="333333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pt-BR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3" name="Text Box 36"/>
          <p:cNvSpPr txBox="1">
            <a:spLocks noChangeArrowheads="1"/>
          </p:cNvSpPr>
          <p:nvPr/>
        </p:nvSpPr>
        <p:spPr bwMode="auto">
          <a:xfrm>
            <a:off x="5286380" y="2714624"/>
            <a:ext cx="1057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Imagem Preço Vestuário</a:t>
            </a:r>
            <a:endParaRPr lang="pt-BR" sz="16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</p:txBody>
      </p:sp>
      <p:sp>
        <p:nvSpPr>
          <p:cNvPr id="50" name="Oval 21"/>
          <p:cNvSpPr>
            <a:spLocks noChangeArrowheads="1"/>
          </p:cNvSpPr>
          <p:nvPr/>
        </p:nvSpPr>
        <p:spPr bwMode="auto">
          <a:xfrm>
            <a:off x="7786710" y="2143120"/>
            <a:ext cx="277812" cy="254000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21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53" name="Oval 21"/>
          <p:cNvSpPr>
            <a:spLocks noChangeArrowheads="1"/>
          </p:cNvSpPr>
          <p:nvPr/>
        </p:nvSpPr>
        <p:spPr bwMode="auto">
          <a:xfrm>
            <a:off x="3357554" y="3429004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32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54" name="Oval 21"/>
          <p:cNvSpPr>
            <a:spLocks noChangeArrowheads="1"/>
          </p:cNvSpPr>
          <p:nvPr/>
        </p:nvSpPr>
        <p:spPr bwMode="auto">
          <a:xfrm>
            <a:off x="3643306" y="1928806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23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55" name="Oval 21"/>
          <p:cNvSpPr>
            <a:spLocks noChangeArrowheads="1"/>
          </p:cNvSpPr>
          <p:nvPr/>
        </p:nvSpPr>
        <p:spPr bwMode="auto">
          <a:xfrm>
            <a:off x="4286248" y="1071550"/>
            <a:ext cx="277812" cy="254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27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286248" y="1357302"/>
            <a:ext cx="277812" cy="254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26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59" name="Oval 21"/>
          <p:cNvSpPr>
            <a:spLocks noChangeArrowheads="1"/>
          </p:cNvSpPr>
          <p:nvPr/>
        </p:nvSpPr>
        <p:spPr bwMode="auto">
          <a:xfrm>
            <a:off x="4071934" y="1571616"/>
            <a:ext cx="277812" cy="2540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24</a:t>
            </a:r>
            <a:endParaRPr lang="pt-BR" sz="1000" dirty="0">
              <a:solidFill>
                <a:srgbClr val="333333"/>
              </a:solidFill>
            </a:endParaRPr>
          </a:p>
        </p:txBody>
      </p:sp>
      <p:sp>
        <p:nvSpPr>
          <p:cNvPr id="61" name="Oval 21"/>
          <p:cNvSpPr>
            <a:spLocks noChangeArrowheads="1"/>
          </p:cNvSpPr>
          <p:nvPr/>
        </p:nvSpPr>
        <p:spPr bwMode="auto">
          <a:xfrm>
            <a:off x="3428992" y="3071814"/>
            <a:ext cx="277812" cy="254000"/>
          </a:xfrm>
          <a:prstGeom prst="ellipse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pt-BR" sz="1000" dirty="0" smtClean="0">
                <a:solidFill>
                  <a:srgbClr val="333333"/>
                </a:solidFill>
              </a:rPr>
              <a:t>28</a:t>
            </a:r>
            <a:endParaRPr lang="pt-BR" sz="10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1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3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4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6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7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8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8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9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1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3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0" grpId="0" animBg="1"/>
      <p:bldP spid="44" grpId="0" animBg="1"/>
      <p:bldP spid="45" grpId="0" animBg="1"/>
      <p:bldP spid="85" grpId="0" animBg="1"/>
      <p:bldP spid="86" grpId="0" animBg="1"/>
      <p:bldP spid="104" grpId="0"/>
      <p:bldP spid="105" grpId="0"/>
      <p:bldP spid="107" grpId="0"/>
      <p:bldP spid="108" grpId="0"/>
      <p:bldP spid="109" grpId="0"/>
      <p:bldP spid="110" grpId="0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30" grpId="0" animBg="1"/>
      <p:bldP spid="63" grpId="0"/>
      <p:bldP spid="50" grpId="0" animBg="1"/>
      <p:bldP spid="53" grpId="0" animBg="1"/>
      <p:bldP spid="54" grpId="0" animBg="1"/>
      <p:bldP spid="55" grpId="0" animBg="1"/>
      <p:bldP spid="56" grpId="0" animBg="1"/>
      <p:bldP spid="59" grpId="0" animBg="1"/>
      <p:bldP spid="61" grpId="0" animBg="1"/>
    </p:bldLst>
  </p:timing>
</p:sld>
</file>

<file path=ppt/theme/theme1.xml><?xml version="1.0" encoding="utf-8"?>
<a:theme xmlns:a="http://schemas.openxmlformats.org/drawingml/2006/main" name="Turbilha">
  <a:themeElements>
    <a:clrScheme name="Turbilha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Turbilh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urbilha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bilh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urbilha 1">
    <a:dk1>
      <a:srgbClr val="000066"/>
    </a:dk1>
    <a:lt1>
      <a:srgbClr val="CCEC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AEC9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3537</TotalTime>
  <Words>74</Words>
  <Application>Microsoft Office PowerPoint</Application>
  <PresentationFormat>Apresentação na tela (16:10)</PresentationFormat>
  <Paragraphs>39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Turbilha</vt:lpstr>
      <vt:lpstr>CorelDRAW</vt:lpstr>
      <vt:lpstr>Apresentação do PowerPoint</vt:lpstr>
    </vt:vector>
  </TitlesOfParts>
  <Company>UFRGS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the Organizational Image</dc:title>
  <dc:creator>mschuler</dc:creator>
  <cp:lastModifiedBy>Deonir</cp:lastModifiedBy>
  <cp:revision>138</cp:revision>
  <dcterms:created xsi:type="dcterms:W3CDTF">2000-01-27T19:21:44Z</dcterms:created>
  <dcterms:modified xsi:type="dcterms:W3CDTF">2015-06-17T01:51:19Z</dcterms:modified>
</cp:coreProperties>
</file>