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47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35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6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987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76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9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77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57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93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67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93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0A538-1F70-4730-92C2-33D64EC1C73E}" type="datetimeFigureOut">
              <a:rPr lang="pt-BR" smtClean="0"/>
              <a:t>20/1/2016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39EF4-0490-4B20-97B7-022F0285B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85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202" y="107794"/>
            <a:ext cx="6988465" cy="646804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4831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2016-01-20T18:22:47Z</dcterms:created>
  <dcterms:modified xsi:type="dcterms:W3CDTF">2016-01-20T18:22:50Z</dcterms:modified>
</cp:coreProperties>
</file>