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15154-07B3-4DCA-B12B-D31C91377E05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0FF01-2FA8-4AB5-A672-E8EEF387C22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2"/>
          <p:cNvGrpSpPr/>
          <p:nvPr/>
        </p:nvGrpSpPr>
        <p:grpSpPr>
          <a:xfrm>
            <a:off x="1676400" y="685800"/>
            <a:ext cx="5105400" cy="5057938"/>
            <a:chOff x="1676400" y="685800"/>
            <a:chExt cx="5105400" cy="5057938"/>
          </a:xfrm>
        </p:grpSpPr>
        <p:grpSp>
          <p:nvGrpSpPr>
            <p:cNvPr id="3" name="Grupo 5"/>
            <p:cNvGrpSpPr/>
            <p:nvPr/>
          </p:nvGrpSpPr>
          <p:grpSpPr>
            <a:xfrm>
              <a:off x="1676400" y="685800"/>
              <a:ext cx="5105400" cy="5057938"/>
              <a:chOff x="1752600" y="670125"/>
              <a:chExt cx="5105400" cy="5057938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grayscl/>
              </a:blip>
              <a:srcRect/>
              <a:stretch>
                <a:fillRect/>
              </a:stretch>
            </p:blipFill>
            <p:spPr bwMode="auto">
              <a:xfrm>
                <a:off x="1828800" y="670125"/>
                <a:ext cx="5029200" cy="5057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" name="Retângulo 4"/>
              <p:cNvSpPr/>
              <p:nvPr/>
            </p:nvSpPr>
            <p:spPr>
              <a:xfrm>
                <a:off x="1752600" y="2819400"/>
                <a:ext cx="457200" cy="2895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8" name="Retângulo 7"/>
            <p:cNvSpPr/>
            <p:nvPr/>
          </p:nvSpPr>
          <p:spPr>
            <a:xfrm>
              <a:off x="3581400" y="17526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6%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9" name="Retângulo 8"/>
            <p:cNvSpPr/>
            <p:nvPr/>
          </p:nvSpPr>
          <p:spPr>
            <a:xfrm>
              <a:off x="4038600" y="32766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8%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0" name="Retângulo 9"/>
            <p:cNvSpPr/>
            <p:nvPr/>
          </p:nvSpPr>
          <p:spPr>
            <a:xfrm>
              <a:off x="5105400" y="38100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36%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4267200" y="47244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27%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5486400" y="22860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23%</a:t>
              </a:r>
              <a:endParaRPr lang="pt-BR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Apresentação na tela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marta.dalbem</dc:creator>
  <cp:lastModifiedBy>marta.dalbem</cp:lastModifiedBy>
  <cp:revision>1</cp:revision>
  <dcterms:created xsi:type="dcterms:W3CDTF">2012-09-17T16:34:34Z</dcterms:created>
  <dcterms:modified xsi:type="dcterms:W3CDTF">2012-09-17T16:35:49Z</dcterms:modified>
</cp:coreProperties>
</file>