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57ED-178F-417C-ADE8-B2A35AE457F4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597A-2AF1-4583-ACD5-1A12855CFB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57ED-178F-417C-ADE8-B2A35AE457F4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597A-2AF1-4583-ACD5-1A12855CFB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57ED-178F-417C-ADE8-B2A35AE457F4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597A-2AF1-4583-ACD5-1A12855CFB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57ED-178F-417C-ADE8-B2A35AE457F4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597A-2AF1-4583-ACD5-1A12855CFB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57ED-178F-417C-ADE8-B2A35AE457F4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597A-2AF1-4583-ACD5-1A12855CFB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57ED-178F-417C-ADE8-B2A35AE457F4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597A-2AF1-4583-ACD5-1A12855CFB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57ED-178F-417C-ADE8-B2A35AE457F4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597A-2AF1-4583-ACD5-1A12855CFB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57ED-178F-417C-ADE8-B2A35AE457F4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597A-2AF1-4583-ACD5-1A12855CFB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57ED-178F-417C-ADE8-B2A35AE457F4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597A-2AF1-4583-ACD5-1A12855CFB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57ED-178F-417C-ADE8-B2A35AE457F4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597A-2AF1-4583-ACD5-1A12855CFB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57ED-178F-417C-ADE8-B2A35AE457F4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597A-2AF1-4583-ACD5-1A12855CFB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57ED-178F-417C-ADE8-B2A35AE457F4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A597A-2AF1-4583-ACD5-1A12855CFB1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2"/>
          <p:cNvGrpSpPr/>
          <p:nvPr/>
        </p:nvGrpSpPr>
        <p:grpSpPr>
          <a:xfrm>
            <a:off x="1676400" y="685800"/>
            <a:ext cx="5105400" cy="5057938"/>
            <a:chOff x="1676400" y="685800"/>
            <a:chExt cx="5105400" cy="5057938"/>
          </a:xfrm>
        </p:grpSpPr>
        <p:grpSp>
          <p:nvGrpSpPr>
            <p:cNvPr id="3" name="Grupo 5"/>
            <p:cNvGrpSpPr/>
            <p:nvPr/>
          </p:nvGrpSpPr>
          <p:grpSpPr>
            <a:xfrm>
              <a:off x="1676400" y="685800"/>
              <a:ext cx="5105400" cy="5057938"/>
              <a:chOff x="1752600" y="670125"/>
              <a:chExt cx="5105400" cy="5057938"/>
            </a:xfrm>
          </p:grpSpPr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grayscl/>
              </a:blip>
              <a:srcRect/>
              <a:stretch>
                <a:fillRect/>
              </a:stretch>
            </p:blipFill>
            <p:spPr bwMode="auto">
              <a:xfrm>
                <a:off x="1828800" y="670125"/>
                <a:ext cx="5029200" cy="5057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" name="Retângulo 4"/>
              <p:cNvSpPr/>
              <p:nvPr/>
            </p:nvSpPr>
            <p:spPr>
              <a:xfrm>
                <a:off x="1752600" y="2819400"/>
                <a:ext cx="457200" cy="2895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8" name="Retângulo 7"/>
            <p:cNvSpPr/>
            <p:nvPr/>
          </p:nvSpPr>
          <p:spPr>
            <a:xfrm>
              <a:off x="3200400" y="1752600"/>
              <a:ext cx="10668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15-&gt; </a:t>
              </a:r>
              <a:r>
                <a:rPr lang="pt-BR" dirty="0" smtClean="0">
                  <a:solidFill>
                    <a:srgbClr val="FF0000"/>
                  </a:solidFill>
                </a:rPr>
                <a:t>7%</a:t>
              </a:r>
              <a:endParaRPr lang="pt-BR" dirty="0">
                <a:solidFill>
                  <a:srgbClr val="FF0000"/>
                </a:solidFill>
              </a:endParaRPr>
            </a:p>
          </p:txBody>
        </p:sp>
        <p:sp>
          <p:nvSpPr>
            <p:cNvPr id="9" name="Retângulo 8"/>
            <p:cNvSpPr/>
            <p:nvPr/>
          </p:nvSpPr>
          <p:spPr>
            <a:xfrm>
              <a:off x="3886200" y="3200400"/>
              <a:ext cx="9906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17 -&gt; </a:t>
              </a:r>
              <a:r>
                <a:rPr lang="pt-BR" dirty="0" smtClean="0">
                  <a:solidFill>
                    <a:srgbClr val="FF0000"/>
                  </a:solidFill>
                </a:rPr>
                <a:t>8%</a:t>
              </a:r>
              <a:endParaRPr lang="pt-BR" dirty="0">
                <a:solidFill>
                  <a:srgbClr val="FF0000"/>
                </a:solidFill>
              </a:endParaRPr>
            </a:p>
          </p:txBody>
        </p:sp>
        <p:sp>
          <p:nvSpPr>
            <p:cNvPr id="10" name="Retângulo 9"/>
            <p:cNvSpPr/>
            <p:nvPr/>
          </p:nvSpPr>
          <p:spPr>
            <a:xfrm>
              <a:off x="4876800" y="3886200"/>
              <a:ext cx="9906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69 - </a:t>
              </a:r>
              <a:r>
                <a:rPr lang="pt-BR" dirty="0" smtClean="0">
                  <a:solidFill>
                    <a:srgbClr val="FF0000"/>
                  </a:solidFill>
                </a:rPr>
                <a:t>33%</a:t>
              </a:r>
              <a:endParaRPr lang="pt-BR" dirty="0">
                <a:solidFill>
                  <a:srgbClr val="FF0000"/>
                </a:solidFill>
              </a:endParaRPr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3886200" y="4724400"/>
              <a:ext cx="12192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60 -&gt; </a:t>
              </a:r>
              <a:r>
                <a:rPr lang="pt-BR" dirty="0" smtClean="0">
                  <a:solidFill>
                    <a:srgbClr val="FF0000"/>
                  </a:solidFill>
                </a:rPr>
                <a:t>28%</a:t>
              </a:r>
              <a:endParaRPr lang="pt-BR" dirty="0">
                <a:solidFill>
                  <a:srgbClr val="FF0000"/>
                </a:solidFill>
              </a:endParaRPr>
            </a:p>
          </p:txBody>
        </p:sp>
        <p:sp>
          <p:nvSpPr>
            <p:cNvPr id="12" name="Retângulo 11"/>
            <p:cNvSpPr/>
            <p:nvPr/>
          </p:nvSpPr>
          <p:spPr>
            <a:xfrm>
              <a:off x="5257800" y="2286000"/>
              <a:ext cx="12192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51 -&gt; </a:t>
              </a:r>
              <a:r>
                <a:rPr lang="pt-BR" dirty="0" smtClean="0">
                  <a:solidFill>
                    <a:srgbClr val="FF0000"/>
                  </a:solidFill>
                </a:rPr>
                <a:t>24%</a:t>
              </a:r>
              <a:endParaRPr lang="pt-BR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Apresentação na tela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marta.dalbem</dc:creator>
  <cp:lastModifiedBy>marta.dalbem</cp:lastModifiedBy>
  <cp:revision>1</cp:revision>
  <dcterms:created xsi:type="dcterms:W3CDTF">2012-09-17T16:32:35Z</dcterms:created>
  <dcterms:modified xsi:type="dcterms:W3CDTF">2012-09-17T16:33:52Z</dcterms:modified>
</cp:coreProperties>
</file>