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FBEF-59A7-3643-93B6-23BC63C55CA1}" type="datetimeFigureOut">
              <a:rPr lang="pt-BR" smtClean="0"/>
              <a:pPr/>
              <a:t>27/3/2012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71A1-63F4-C24E-A4F7-A15D5DDBF7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6999" y="1219200"/>
            <a:ext cx="4572001" cy="419179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 rot="16200000" flipH="1">
            <a:off x="2857103" y="3315097"/>
            <a:ext cx="4191794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4" idx="6"/>
          </p:cNvCxnSpPr>
          <p:nvPr/>
        </p:nvCxnSpPr>
        <p:spPr>
          <a:xfrm>
            <a:off x="4874418" y="3314700"/>
            <a:ext cx="2364582" cy="3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05176" y="3287090"/>
            <a:ext cx="1695028" cy="14808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906792" y="1856575"/>
            <a:ext cx="1691850" cy="148162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385931" y="1803876"/>
            <a:ext cx="1537873" cy="148162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3385931" y="3343898"/>
            <a:ext cx="1537873" cy="148242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2757798" y="2743200"/>
            <a:ext cx="2207420" cy="57150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757798" y="3300099"/>
            <a:ext cx="2207419" cy="64770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29200" y="1828800"/>
            <a:ext cx="123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Universalismo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51978" y="2667000"/>
            <a:ext cx="1161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Benevolência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40923" y="3380601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Conformidade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08145" y="3914001"/>
            <a:ext cx="816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Tradição</a:t>
            </a:r>
            <a:endParaRPr lang="pt-BR" sz="1400" dirty="0">
              <a:latin typeface="Times New Roman"/>
              <a:cs typeface="Times New Roman"/>
            </a:endParaRPr>
          </a:p>
        </p:txBody>
      </p:sp>
      <p:cxnSp>
        <p:nvCxnSpPr>
          <p:cNvPr id="51" name="Straight Connector 50"/>
          <p:cNvCxnSpPr>
            <a:endCxn id="4" idx="6"/>
          </p:cNvCxnSpPr>
          <p:nvPr/>
        </p:nvCxnSpPr>
        <p:spPr>
          <a:xfrm flipV="1">
            <a:off x="5760826" y="3315097"/>
            <a:ext cx="1478174" cy="72350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886200" y="1600200"/>
            <a:ext cx="971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/>
                <a:cs typeface="Times New Roman"/>
              </a:rPr>
              <a:t>Autodeter-</a:t>
            </a:r>
          </a:p>
          <a:p>
            <a:pPr algn="ctr"/>
            <a:r>
              <a:rPr lang="pt-BR" sz="1400" dirty="0" smtClean="0">
                <a:latin typeface="Times New Roman"/>
                <a:cs typeface="Times New Roman"/>
              </a:rPr>
              <a:t>minação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00996" y="2435423"/>
            <a:ext cx="1072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Estimulação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4109" y="3153626"/>
            <a:ext cx="1012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Hedonismo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48000" y="3886200"/>
            <a:ext cx="972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Realização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64141" y="4569023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Poder</a:t>
            </a:r>
            <a:endParaRPr lang="pt-BR" sz="1400" dirty="0">
              <a:latin typeface="Times New Roman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3646" y="4518541"/>
            <a:ext cx="932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/>
                <a:cs typeface="Times New Roman"/>
              </a:rPr>
              <a:t>Segurança</a:t>
            </a:r>
            <a:endParaRPr lang="pt-BR"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Felix von Borell de Araujo</dc:creator>
  <cp:lastModifiedBy>113715</cp:lastModifiedBy>
  <cp:revision>6</cp:revision>
  <dcterms:created xsi:type="dcterms:W3CDTF">2012-03-22T17:56:28Z</dcterms:created>
  <dcterms:modified xsi:type="dcterms:W3CDTF">2012-03-27T15:42:48Z</dcterms:modified>
</cp:coreProperties>
</file>