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2" d="100"/>
          <a:sy n="142" d="100"/>
        </p:scale>
        <p:origin x="-10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07A93-740C-4971-9DAF-A3C6E3414501}" type="datetimeFigureOut">
              <a:rPr lang="pt-BR" smtClean="0"/>
              <a:t>03/08/2011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EFE90-61A1-471E-94A3-3D7D12DCA23D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/>
          <p:cNvGrpSpPr/>
          <p:nvPr/>
        </p:nvGrpSpPr>
        <p:grpSpPr>
          <a:xfrm>
            <a:off x="1763688" y="1700808"/>
            <a:ext cx="5112568" cy="2521074"/>
            <a:chOff x="1763688" y="1700808"/>
            <a:chExt cx="5112568" cy="2521074"/>
          </a:xfrm>
        </p:grpSpPr>
        <p:grpSp>
          <p:nvGrpSpPr>
            <p:cNvPr id="55" name="Group 54"/>
            <p:cNvGrpSpPr/>
            <p:nvPr/>
          </p:nvGrpSpPr>
          <p:grpSpPr>
            <a:xfrm>
              <a:off x="1763688" y="1700808"/>
              <a:ext cx="5112568" cy="2519700"/>
              <a:chOff x="1763688" y="2132856"/>
              <a:chExt cx="5112568" cy="25197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907704" y="2492896"/>
                <a:ext cx="936104" cy="3600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900" b="1" dirty="0" smtClean="0">
                    <a:solidFill>
                      <a:schemeClr val="tx1"/>
                    </a:solidFill>
                  </a:rPr>
                  <a:t>Auto-Eficácia</a:t>
                </a:r>
                <a:endParaRPr lang="pt-BR" sz="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203848" y="2492896"/>
                <a:ext cx="936104" cy="3600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900" b="1" dirty="0" smtClean="0">
                    <a:solidFill>
                      <a:schemeClr val="tx1"/>
                    </a:solidFill>
                  </a:rPr>
                  <a:t>Inovatividade</a:t>
                </a:r>
                <a:endParaRPr lang="pt-BR" sz="1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427984" y="2492896"/>
                <a:ext cx="1008112" cy="3600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900" b="1" dirty="0" smtClean="0">
                    <a:solidFill>
                      <a:schemeClr val="tx1"/>
                    </a:solidFill>
                  </a:rPr>
                  <a:t>Necessidade de Interação Social</a:t>
                </a:r>
                <a:endParaRPr lang="pt-BR" sz="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652120" y="2492896"/>
                <a:ext cx="1152128" cy="3600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900" b="1" dirty="0" smtClean="0">
                    <a:solidFill>
                      <a:schemeClr val="tx1"/>
                    </a:solidFill>
                  </a:rPr>
                  <a:t>Necessidade de Interação Sensorial</a:t>
                </a:r>
                <a:endParaRPr lang="pt-BR" sz="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763688" y="2420888"/>
                <a:ext cx="5112568" cy="57606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923928" y="2996952"/>
                <a:ext cx="2376264" cy="9361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rot="10800000" flipV="1">
                <a:off x="2555776" y="2996952"/>
                <a:ext cx="1368152" cy="9361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rot="16200000" flipH="1">
                <a:off x="3779912" y="3140968"/>
                <a:ext cx="936104" cy="64807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2915816" y="4149080"/>
                <a:ext cx="1152128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5004048" y="4149080"/>
                <a:ext cx="792088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 33"/>
              <p:cNvSpPr/>
              <p:nvPr/>
            </p:nvSpPr>
            <p:spPr>
              <a:xfrm>
                <a:off x="1979712" y="3933056"/>
                <a:ext cx="936104" cy="50405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900" b="1" dirty="0" smtClean="0">
                    <a:solidFill>
                      <a:schemeClr val="tx1"/>
                    </a:solidFill>
                  </a:rPr>
                  <a:t>Familiaridade com compras na Internet (+)</a:t>
                </a:r>
                <a:endParaRPr lang="pt-BR" sz="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067944" y="3933056"/>
                <a:ext cx="936104" cy="432048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900" b="1" dirty="0" smtClean="0">
                    <a:solidFill>
                      <a:schemeClr val="tx1"/>
                    </a:solidFill>
                  </a:rPr>
                  <a:t>Atitude frente à compras pela Internet (+)</a:t>
                </a:r>
                <a:endParaRPr lang="pt-BR" sz="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796136" y="3933056"/>
                <a:ext cx="1008112" cy="50405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900" b="1" dirty="0" smtClean="0">
                    <a:solidFill>
                      <a:schemeClr val="tx1"/>
                    </a:solidFill>
                  </a:rPr>
                  <a:t>Intenção de Compra Online</a:t>
                </a:r>
                <a:endParaRPr lang="pt-BR" sz="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 rot="1142929">
                <a:off x="4580095" y="3311331"/>
                <a:ext cx="108012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" dirty="0" smtClean="0"/>
                  <a:t>H2, H4, H6, H8</a:t>
                </a:r>
                <a:endParaRPr lang="pt-BR" sz="8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 rot="3187002">
                <a:off x="3915377" y="3403547"/>
                <a:ext cx="89299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" dirty="0" smtClean="0"/>
                  <a:t>H1, H3, H5, H7</a:t>
                </a:r>
                <a:endParaRPr lang="pt-BR" sz="8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 rot="19507609">
                <a:off x="2431272" y="3353401"/>
                <a:ext cx="131958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" dirty="0" smtClean="0"/>
                  <a:t>H10a, H10b, H10c, H10d</a:t>
                </a:r>
                <a:endParaRPr lang="pt-BR" sz="8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275856" y="3933056"/>
                <a:ext cx="432048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" dirty="0" smtClean="0"/>
                  <a:t>H11</a:t>
                </a:r>
                <a:endParaRPr lang="pt-BR" sz="800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220072" y="3933056"/>
                <a:ext cx="360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" dirty="0" smtClean="0"/>
                  <a:t>H9</a:t>
                </a:r>
                <a:endParaRPr lang="pt-BR" sz="8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4211960" y="4437112"/>
                <a:ext cx="360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" dirty="0" smtClean="0"/>
                  <a:t>H12</a:t>
                </a:r>
                <a:endParaRPr lang="pt-BR" sz="800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491880" y="2132856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Características Pessoais</a:t>
                </a:r>
                <a:endParaRPr lang="pt-BR" sz="1200" b="1" dirty="0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2411760" y="4005064"/>
              <a:ext cx="3888432" cy="216818"/>
              <a:chOff x="2627784" y="4221088"/>
              <a:chExt cx="3529186" cy="216818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2627784" y="4437112"/>
                <a:ext cx="352839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2519772" y="4329100"/>
                <a:ext cx="21602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rot="5400000" flipH="1" flipV="1">
                <a:off x="6048164" y="4329100"/>
                <a:ext cx="216024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i813656</dc:creator>
  <cp:lastModifiedBy>i813656</cp:lastModifiedBy>
  <cp:revision>4</cp:revision>
  <dcterms:created xsi:type="dcterms:W3CDTF">2011-08-04T01:56:31Z</dcterms:created>
  <dcterms:modified xsi:type="dcterms:W3CDTF">2011-08-04T02:20:48Z</dcterms:modified>
</cp:coreProperties>
</file>