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07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AF65D-39CA-4243-9B41-4939DA55AD27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43DD4-F4E1-E748-9F83-7878374D0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5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32FE32-4DA8-3B4E-B486-491CAE29C0A8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8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4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0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3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6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0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6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3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4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25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2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DE5A5-7807-164E-AC77-4B8E169C23B6}" type="datetimeFigureOut">
              <a:rPr lang="en-US" smtClean="0"/>
              <a:t>05/08/11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D40A6-D3C2-9C47-8972-784B0C3D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9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7710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53882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60000" tIns="0" rIns="720000" bIns="0" anchor="t">
            <a:spAutoFit/>
          </a:bodyPr>
          <a:lstStyle/>
          <a:p>
            <a:r>
              <a:rPr lang="pt-BR" dirty="0" smtClean="0"/>
              <a:t>Figura 1</a:t>
            </a:r>
            <a:endParaRPr lang="en-US" dirty="0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447799" y="1268413"/>
            <a:ext cx="2836863" cy="48037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44000" tIns="144000" rIns="144000" bIns="144000"/>
          <a:lstStyle/>
          <a:p>
            <a:pPr algn="ctr">
              <a:lnSpc>
                <a:spcPct val="90000"/>
              </a:lnSpc>
            </a:pPr>
            <a:r>
              <a:rPr lang="pt-BR" b="1" dirty="0"/>
              <a:t>Níveis de crenças </a:t>
            </a:r>
            <a:r>
              <a:rPr lang="pt-BR" b="1" dirty="0" smtClean="0"/>
              <a:t>e </a:t>
            </a:r>
            <a:r>
              <a:rPr lang="pt-BR" b="1" dirty="0"/>
              <a:t>avaliativas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926781" y="4022725"/>
            <a:ext cx="1862582" cy="173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000" tIns="720000" rIns="36000" bIns="180000" anchor="ctr"/>
          <a:lstStyle/>
          <a:p>
            <a:pPr algn="ctr"/>
            <a:r>
              <a:rPr lang="pt-BR" sz="1600" b="1" dirty="0"/>
              <a:t>Importância</a:t>
            </a:r>
            <a:br>
              <a:rPr lang="pt-BR" sz="1600" b="1" dirty="0"/>
            </a:br>
            <a:r>
              <a:rPr lang="pt-BR" sz="1600" b="1" dirty="0"/>
              <a:t>de atributos tangíveis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2797175" y="2346325"/>
            <a:ext cx="992188" cy="173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tIns="180000" rIns="36000" bIns="720000" anchor="ctr"/>
          <a:lstStyle/>
          <a:p>
            <a:pPr algn="ctr"/>
            <a:r>
              <a:rPr lang="pt-BR" sz="1600" b="1" dirty="0"/>
              <a:t>Axiomas</a:t>
            </a:r>
          </a:p>
          <a:p>
            <a:pPr algn="ctr"/>
            <a:r>
              <a:rPr lang="pt-BR" sz="1600" b="1" dirty="0"/>
              <a:t>Sociais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1929285" y="2346325"/>
            <a:ext cx="1007591" cy="173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000" tIns="180000" rIns="144000" bIns="720000" anchor="ctr"/>
          <a:lstStyle/>
          <a:p>
            <a:pPr algn="ctr"/>
            <a:r>
              <a:rPr lang="pt-BR" sz="1600" b="1" dirty="0"/>
              <a:t>Valores</a:t>
            </a:r>
          </a:p>
          <a:p>
            <a:pPr algn="ctr"/>
            <a:r>
              <a:rPr lang="pt-BR" sz="1600" b="1" dirty="0"/>
              <a:t>Humanos</a:t>
            </a:r>
          </a:p>
        </p:txBody>
      </p:sp>
      <p:sp>
        <p:nvSpPr>
          <p:cNvPr id="15381" name="AutoShape 21"/>
          <p:cNvSpPr>
            <a:spLocks noChangeArrowheads="1"/>
          </p:cNvSpPr>
          <p:nvPr/>
        </p:nvSpPr>
        <p:spPr bwMode="auto">
          <a:xfrm>
            <a:off x="2614613" y="3876675"/>
            <a:ext cx="500063" cy="849313"/>
          </a:xfrm>
          <a:prstGeom prst="downArrow">
            <a:avLst>
              <a:gd name="adj1" fmla="val 44759"/>
              <a:gd name="adj2" fmla="val 61961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V="1">
            <a:off x="2303463" y="3876675"/>
            <a:ext cx="1150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2301875" y="3300413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3454400" y="3300413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2721239" y="330041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e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221289" y="1250950"/>
            <a:ext cx="2792412" cy="48037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44000" tIns="144000" rIns="144000" bIns="144000"/>
          <a:lstStyle/>
          <a:p>
            <a:pPr algn="ctr">
              <a:lnSpc>
                <a:spcPct val="90000"/>
              </a:lnSpc>
            </a:pPr>
            <a:r>
              <a:rPr lang="pt-BR" b="1" dirty="0"/>
              <a:t>Níveis de significado </a:t>
            </a:r>
          </a:p>
          <a:p>
            <a:pPr algn="ctr">
              <a:lnSpc>
                <a:spcPct val="90000"/>
              </a:lnSpc>
            </a:pPr>
            <a:r>
              <a:rPr lang="pt-BR" b="1" dirty="0"/>
              <a:t>do bem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33375" y="4940300"/>
            <a:ext cx="1239838" cy="649288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2000" tIns="36000" rIns="72000" bIns="3600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pt-BR" sz="1400" b="1"/>
              <a:t>Significado</a:t>
            </a:r>
          </a:p>
          <a:p>
            <a:pPr algn="r">
              <a:lnSpc>
                <a:spcPct val="90000"/>
              </a:lnSpc>
            </a:pPr>
            <a:r>
              <a:rPr lang="pt-BR" sz="1400" b="1"/>
              <a:t>objetivo e</a:t>
            </a:r>
          </a:p>
          <a:p>
            <a:pPr algn="r">
              <a:lnSpc>
                <a:spcPct val="90000"/>
              </a:lnSpc>
            </a:pPr>
            <a:r>
              <a:rPr lang="pt-BR" sz="1400" b="1"/>
              <a:t>concreto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7861300" y="2682875"/>
            <a:ext cx="1239838" cy="457200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2000" tIns="36000" rIns="72000" bIns="3600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pt-BR" sz="1400" b="1"/>
              <a:t>Abstrato e</a:t>
            </a:r>
          </a:p>
          <a:p>
            <a:pPr>
              <a:lnSpc>
                <a:spcPct val="90000"/>
              </a:lnSpc>
            </a:pPr>
            <a:r>
              <a:rPr lang="pt-BR" sz="1400" b="1"/>
              <a:t>subjetivo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888288" y="4748213"/>
            <a:ext cx="1239838" cy="84137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2000" tIns="36000" rIns="72000" bIns="3600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pt-BR" sz="1400" b="1"/>
              <a:t>Atributos</a:t>
            </a:r>
          </a:p>
          <a:p>
            <a:pPr>
              <a:lnSpc>
                <a:spcPct val="90000"/>
              </a:lnSpc>
            </a:pPr>
            <a:r>
              <a:rPr lang="pt-BR" sz="1400" b="1"/>
              <a:t>concretos,</a:t>
            </a:r>
          </a:p>
          <a:p>
            <a:pPr>
              <a:lnSpc>
                <a:spcPct val="90000"/>
              </a:lnSpc>
            </a:pPr>
            <a:r>
              <a:rPr lang="pt-BR" sz="1400" b="1"/>
              <a:t>objetivos e</a:t>
            </a:r>
          </a:p>
          <a:p>
            <a:pPr>
              <a:lnSpc>
                <a:spcPct val="90000"/>
              </a:lnSpc>
            </a:pPr>
            <a:r>
              <a:rPr lang="pt-BR" sz="1400" b="1"/>
              <a:t>tangíveis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5718175" y="4005263"/>
            <a:ext cx="1813788" cy="173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tIns="720000" rIns="180000" bIns="180000" anchor="ctr"/>
          <a:lstStyle/>
          <a:p>
            <a:pPr algn="ctr"/>
            <a:r>
              <a:rPr lang="pt-BR" b="1" dirty="0"/>
              <a:t>Utilitário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5718175" y="2328863"/>
            <a:ext cx="1813788" cy="173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tIns="180000" rIns="180000" bIns="720000" anchor="ctr"/>
          <a:lstStyle/>
          <a:p>
            <a:pPr algn="ctr"/>
            <a:r>
              <a:rPr lang="pt-BR" b="1"/>
              <a:t>Simbólico</a:t>
            </a:r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3759200" y="2447925"/>
            <a:ext cx="2136775" cy="955675"/>
          </a:xfrm>
          <a:prstGeom prst="rightArrow">
            <a:avLst>
              <a:gd name="adj1" fmla="val 50741"/>
              <a:gd name="adj2" fmla="val 49107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rIns="360000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  <a:cs typeface="Times New Roman" charset="0"/>
              </a:rPr>
              <a:t>Julgamento afetivo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3746500" y="4670425"/>
            <a:ext cx="2136775" cy="955675"/>
          </a:xfrm>
          <a:prstGeom prst="rightArrow">
            <a:avLst>
              <a:gd name="adj1" fmla="val 50741"/>
              <a:gd name="adj2" fmla="val 49107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rIns="360000" anchor="ctr"/>
          <a:lstStyle/>
          <a:p>
            <a:pPr algn="ctr"/>
            <a:r>
              <a:rPr lang="pt-BR" sz="1400" b="1">
                <a:solidFill>
                  <a:schemeClr val="bg1"/>
                </a:solidFill>
                <a:cs typeface="Times New Roman" charset="0"/>
              </a:rPr>
              <a:t>Julgamento fragmentado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7622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38</Words>
  <Application>Microsoft Macintosh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Figura 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das Duas Rotas</dc:title>
  <dc:creator>S A</dc:creator>
  <cp:lastModifiedBy/>
  <cp:revision>13</cp:revision>
  <dcterms:created xsi:type="dcterms:W3CDTF">2011-08-05T22:03:52Z</dcterms:created>
  <dcterms:modified xsi:type="dcterms:W3CDTF">2011-08-06T02:36:27Z</dcterms:modified>
</cp:coreProperties>
</file>