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D46DB-C984-4488-8ACA-77CA63090B7C}" type="datetimeFigureOut">
              <a:rPr lang="pt-BR" smtClean="0"/>
              <a:t>12/06/2011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E9A39-512F-406D-8125-A14D58F3B09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E9A39-512F-406D-8125-A14D58F3B093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5D453-268B-4C3B-9774-277286990062}" type="datetimeFigureOut">
              <a:rPr lang="pt-BR" smtClean="0"/>
              <a:pPr/>
              <a:t>12/06/2011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BEA6-70F1-4C15-BCDA-C8B760BE69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214678" y="221455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Foco das ações do estrategista</a:t>
            </a:r>
            <a:endParaRPr lang="pt-BR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2786050" y="2643182"/>
            <a:ext cx="2928958" cy="1588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2786050" y="3213098"/>
            <a:ext cx="2928958" cy="1588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786050" y="3784602"/>
            <a:ext cx="2928958" cy="1588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286116" y="278605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Micro e macro atividades dos indivíduos e organizações</a:t>
            </a:r>
            <a:endParaRPr lang="pt-B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286116" y="335756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Contexto da ação do estrategista</a:t>
            </a:r>
            <a:endParaRPr lang="pt-B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572132" y="3652067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Processos</a:t>
            </a:r>
            <a:endParaRPr lang="pt-B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72132" y="2967335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Subordinado aos atores</a:t>
            </a:r>
            <a:endParaRPr lang="pt-B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27584" y="242088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Práticas sociais, conhecimento e linguagem</a:t>
            </a:r>
            <a:endParaRPr lang="pt-B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928794" y="3643314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Práxis</a:t>
            </a:r>
            <a:endParaRPr lang="pt-B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357290" y="303002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Subordinado às práticas</a:t>
            </a:r>
            <a:endParaRPr lang="pt-B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652120" y="234888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Estrutura, contextos e operações</a:t>
            </a:r>
            <a:endParaRPr lang="pt-B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71472" y="3429000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Estratégia como prática</a:t>
            </a:r>
            <a:endParaRPr lang="pt-BR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6858016" y="3214686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Processo da estratégia </a:t>
            </a:r>
            <a:endParaRPr lang="pt-BR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285720" y="2071678"/>
            <a:ext cx="2928958" cy="221457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286380" y="2071678"/>
            <a:ext cx="2928958" cy="221457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/>
          <p:cNvSpPr/>
          <p:nvPr/>
        </p:nvSpPr>
        <p:spPr>
          <a:xfrm>
            <a:off x="3571868" y="1571612"/>
            <a:ext cx="1360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Fazer</a:t>
            </a:r>
          </a:p>
          <a:p>
            <a:pPr algn="ctr"/>
            <a:r>
              <a:rPr lang="pt-BR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estratégico</a:t>
            </a:r>
            <a:endParaRPr lang="pt-BR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Conector em curva 39"/>
          <p:cNvCxnSpPr>
            <a:stCxn id="28" idx="0"/>
            <a:endCxn id="29" idx="0"/>
          </p:cNvCxnSpPr>
          <p:nvPr/>
        </p:nvCxnSpPr>
        <p:spPr>
          <a:xfrm rot="5400000" flipH="1" flipV="1">
            <a:off x="4250529" y="-428652"/>
            <a:ext cx="1588" cy="5000660"/>
          </a:xfrm>
          <a:prstGeom prst="curvedConnector3">
            <a:avLst>
              <a:gd name="adj1" fmla="val 32443524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em curva 42"/>
          <p:cNvCxnSpPr>
            <a:stCxn id="29" idx="4"/>
            <a:endCxn id="28" idx="4"/>
          </p:cNvCxnSpPr>
          <p:nvPr/>
        </p:nvCxnSpPr>
        <p:spPr>
          <a:xfrm rot="5400000">
            <a:off x="4250529" y="1785926"/>
            <a:ext cx="1588" cy="5000660"/>
          </a:xfrm>
          <a:prstGeom prst="curvedConnector3">
            <a:avLst>
              <a:gd name="adj1" fmla="val 28146419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ângulo 45"/>
          <p:cNvSpPr/>
          <p:nvPr/>
        </p:nvSpPr>
        <p:spPr>
          <a:xfrm>
            <a:off x="3714744" y="4214818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Fazer estratégico</a:t>
            </a:r>
            <a:endParaRPr lang="pt-BR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16420" y="4812541"/>
            <a:ext cx="70933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Figura 4 – Proposição do Fazer Estratégico Baseado na Estratégia como Prática e processo da Estratégia.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Fonte: Elaborado pelos autores baseado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Whittington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(2007) e Chia 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Mackay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(2007).</a:t>
            </a: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Apresentação na tela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2011-06-12T20:36:30Z</dcterms:created>
  <dcterms:modified xsi:type="dcterms:W3CDTF">2011-06-12T20:36:42Z</dcterms:modified>
</cp:coreProperties>
</file>