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65" autoAdjust="0"/>
  </p:normalViewPr>
  <p:slideViewPr>
    <p:cSldViewPr>
      <p:cViewPr varScale="1">
        <p:scale>
          <a:sx n="63" d="100"/>
          <a:sy n="63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8B857-1855-457D-9BFA-634CA9425B79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41D32-CFC4-442E-AD4E-85A762550E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67F5-A2F7-49C9-9553-60CCD37A1876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250A-D6A1-4949-A769-4A46D8262E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67F5-A2F7-49C9-9553-60CCD37A1876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250A-D6A1-4949-A769-4A46D8262E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67F5-A2F7-49C9-9553-60CCD37A1876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250A-D6A1-4949-A769-4A46D8262E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67F5-A2F7-49C9-9553-60CCD37A1876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250A-D6A1-4949-A769-4A46D8262E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67F5-A2F7-49C9-9553-60CCD37A1876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250A-D6A1-4949-A769-4A46D8262E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67F5-A2F7-49C9-9553-60CCD37A1876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250A-D6A1-4949-A769-4A46D8262E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67F5-A2F7-49C9-9553-60CCD37A1876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250A-D6A1-4949-A769-4A46D8262E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67F5-A2F7-49C9-9553-60CCD37A1876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250A-D6A1-4949-A769-4A46D8262E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67F5-A2F7-49C9-9553-60CCD37A1876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250A-D6A1-4949-A769-4A46D8262E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67F5-A2F7-49C9-9553-60CCD37A1876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250A-D6A1-4949-A769-4A46D8262E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67F5-A2F7-49C9-9553-60CCD37A1876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4250A-D6A1-4949-A769-4A46D8262E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467F5-A2F7-49C9-9553-60CCD37A1876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4250A-D6A1-4949-A769-4A46D8262E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uxograma: Operação manual 11"/>
          <p:cNvSpPr/>
          <p:nvPr/>
        </p:nvSpPr>
        <p:spPr>
          <a:xfrm>
            <a:off x="0" y="152400"/>
            <a:ext cx="5257800" cy="61722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smtClean="0">
                <a:latin typeface="Times" pitchFamily="18" charset="0"/>
              </a:rPr>
              <a:t>Suficiência</a:t>
            </a:r>
          </a:p>
          <a:p>
            <a:pPr algn="ctr"/>
            <a:endParaRPr lang="pt-BR" b="1" dirty="0" smtClean="0">
              <a:latin typeface="Times" pitchFamily="18" charset="0"/>
            </a:endParaRPr>
          </a:p>
          <a:p>
            <a:pPr algn="ctr"/>
            <a:endParaRPr lang="pt-BR" b="1" dirty="0" smtClean="0">
              <a:latin typeface="Times" pitchFamily="18" charset="0"/>
            </a:endParaRPr>
          </a:p>
          <a:p>
            <a:pPr algn="ctr"/>
            <a:r>
              <a:rPr lang="pt-BR" sz="2800" b="1" dirty="0" err="1" smtClean="0">
                <a:latin typeface="Times" pitchFamily="18" charset="0"/>
              </a:rPr>
              <a:t>Ecoefetividade</a:t>
            </a:r>
            <a:endParaRPr lang="pt-BR" sz="2800" b="1" dirty="0" smtClean="0">
              <a:latin typeface="Times" pitchFamily="18" charset="0"/>
            </a:endParaRPr>
          </a:p>
          <a:p>
            <a:pPr algn="ctr"/>
            <a:endParaRPr lang="pt-BR" b="1" dirty="0" smtClean="0">
              <a:latin typeface="Times" pitchFamily="18" charset="0"/>
            </a:endParaRPr>
          </a:p>
          <a:p>
            <a:pPr algn="ctr"/>
            <a:endParaRPr lang="pt-BR" b="1" dirty="0" smtClean="0">
              <a:latin typeface="Times" pitchFamily="18" charset="0"/>
            </a:endParaRPr>
          </a:p>
          <a:p>
            <a:pPr algn="ctr"/>
            <a:r>
              <a:rPr lang="pt-BR" sz="2600" b="1" dirty="0" smtClean="0">
                <a:latin typeface="Times" pitchFamily="18" charset="0"/>
              </a:rPr>
              <a:t>Equidade ecológica</a:t>
            </a:r>
          </a:p>
          <a:p>
            <a:pPr algn="ctr"/>
            <a:endParaRPr lang="pt-BR" sz="2600" b="1" dirty="0" smtClean="0">
              <a:latin typeface="Times" pitchFamily="18" charset="0"/>
            </a:endParaRPr>
          </a:p>
          <a:p>
            <a:pPr algn="ctr"/>
            <a:r>
              <a:rPr lang="pt-BR" sz="2600" b="1" dirty="0" smtClean="0">
                <a:latin typeface="Times" pitchFamily="18" charset="0"/>
              </a:rPr>
              <a:t> </a:t>
            </a:r>
          </a:p>
          <a:p>
            <a:pPr algn="ctr"/>
            <a:r>
              <a:rPr lang="pt-BR" sz="2400" b="1" dirty="0" err="1" smtClean="0">
                <a:latin typeface="Times" pitchFamily="18" charset="0"/>
              </a:rPr>
              <a:t>Sócioefetividade</a:t>
            </a:r>
            <a:endParaRPr lang="pt-BR" sz="2400" b="1" dirty="0" smtClean="0">
              <a:latin typeface="Times" pitchFamily="18" charset="0"/>
            </a:endParaRPr>
          </a:p>
          <a:p>
            <a:pPr algn="ctr"/>
            <a:endParaRPr lang="pt-BR" sz="2400" b="1" dirty="0" smtClean="0">
              <a:latin typeface="Times" pitchFamily="18" charset="0"/>
            </a:endParaRPr>
          </a:p>
          <a:p>
            <a:pPr algn="ctr"/>
            <a:endParaRPr lang="pt-BR" sz="2400" b="1" dirty="0" smtClean="0">
              <a:latin typeface="Times" pitchFamily="18" charset="0"/>
            </a:endParaRPr>
          </a:p>
          <a:p>
            <a:pPr algn="ctr"/>
            <a:r>
              <a:rPr lang="pt-BR" sz="2200" b="1" dirty="0" err="1" smtClean="0">
                <a:latin typeface="Times" pitchFamily="18" charset="0"/>
              </a:rPr>
              <a:t>Ecoeficiência</a:t>
            </a:r>
            <a:endParaRPr lang="pt-BR" sz="2200" b="1" dirty="0" smtClean="0">
              <a:latin typeface="Times" pitchFamily="18" charset="0"/>
            </a:endParaRPr>
          </a:p>
          <a:p>
            <a:pPr algn="ctr"/>
            <a:endParaRPr lang="pt-BR" sz="2200" b="1" dirty="0" smtClean="0">
              <a:latin typeface="Times" pitchFamily="18" charset="0"/>
            </a:endParaRPr>
          </a:p>
          <a:p>
            <a:pPr algn="ctr"/>
            <a:endParaRPr lang="pt-BR" sz="2200" b="1" dirty="0" smtClean="0">
              <a:latin typeface="Times" pitchFamily="18" charset="0"/>
            </a:endParaRPr>
          </a:p>
          <a:p>
            <a:pPr algn="ctr"/>
            <a:r>
              <a:rPr lang="pt-BR" sz="2000" b="1" dirty="0" err="1" smtClean="0">
                <a:latin typeface="Times" pitchFamily="18" charset="0"/>
              </a:rPr>
              <a:t>Sócioeficiência</a:t>
            </a:r>
            <a:endParaRPr lang="pt-BR" sz="2000" b="1" dirty="0">
              <a:latin typeface="Times" pitchFamily="18" charset="0"/>
            </a:endParaRPr>
          </a:p>
        </p:txBody>
      </p:sp>
      <p:cxnSp>
        <p:nvCxnSpPr>
          <p:cNvPr id="20" name="Conector reto 19"/>
          <p:cNvCxnSpPr/>
          <p:nvPr/>
        </p:nvCxnSpPr>
        <p:spPr>
          <a:xfrm>
            <a:off x="228600" y="1447800"/>
            <a:ext cx="4800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>
            <a:off x="152400" y="1143000"/>
            <a:ext cx="49371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>
            <a:off x="342900" y="2171700"/>
            <a:ext cx="45529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527050" y="3237593"/>
            <a:ext cx="41783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>
            <a:off x="723900" y="4381500"/>
            <a:ext cx="3816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to 34"/>
          <p:cNvCxnSpPr/>
          <p:nvPr/>
        </p:nvCxnSpPr>
        <p:spPr>
          <a:xfrm>
            <a:off x="895350" y="5391150"/>
            <a:ext cx="3467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ângulo 36"/>
          <p:cNvSpPr/>
          <p:nvPr/>
        </p:nvSpPr>
        <p:spPr>
          <a:xfrm>
            <a:off x="5242560" y="396240"/>
            <a:ext cx="2895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 smtClean="0">
                <a:latin typeface="Times" pitchFamily="18" charset="0"/>
              </a:rPr>
              <a:t>Manutenção da capacidade total de </a:t>
            </a:r>
            <a:r>
              <a:rPr lang="pt-BR" sz="1600" dirty="0" err="1" smtClean="0">
                <a:latin typeface="Times" pitchFamily="18" charset="0"/>
              </a:rPr>
              <a:t>resiliência</a:t>
            </a:r>
            <a:r>
              <a:rPr lang="pt-BR" sz="1600" dirty="0" smtClean="0">
                <a:latin typeface="Times" pitchFamily="18" charset="0"/>
              </a:rPr>
              <a:t> da biosfera.</a:t>
            </a:r>
            <a:endParaRPr lang="pt-BR" sz="1600" dirty="0">
              <a:latin typeface="Times" pitchFamily="18" charset="0"/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5013960" y="1249680"/>
            <a:ext cx="358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 smtClean="0">
                <a:latin typeface="Times" pitchFamily="18" charset="0"/>
              </a:rPr>
              <a:t>Utilização adequada dos recursos naturais de modo a garantir a suficiência dos sistemas naturais globais.</a:t>
            </a:r>
            <a:endParaRPr lang="pt-BR" sz="1600" dirty="0">
              <a:latin typeface="Times" pitchFamily="18" charset="0"/>
            </a:endParaRPr>
          </a:p>
        </p:txBody>
      </p:sp>
      <p:sp>
        <p:nvSpPr>
          <p:cNvPr id="39" name="Retângulo 38"/>
          <p:cNvSpPr/>
          <p:nvPr/>
        </p:nvSpPr>
        <p:spPr>
          <a:xfrm>
            <a:off x="4831080" y="2286000"/>
            <a:ext cx="3429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 smtClean="0">
                <a:latin typeface="Times" pitchFamily="18" charset="0"/>
              </a:rPr>
              <a:t>Garantia de atendimento das prioridades das gerações presentes e futuras dos seres humanos.</a:t>
            </a:r>
            <a:endParaRPr lang="pt-BR" sz="1600" dirty="0">
              <a:latin typeface="Times" pitchFamily="18" charset="0"/>
            </a:endParaRPr>
          </a:p>
        </p:txBody>
      </p:sp>
      <p:sp>
        <p:nvSpPr>
          <p:cNvPr id="40" name="Retângulo 39"/>
          <p:cNvSpPr/>
          <p:nvPr/>
        </p:nvSpPr>
        <p:spPr>
          <a:xfrm>
            <a:off x="4632960" y="3550920"/>
            <a:ext cx="39384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 smtClean="0">
                <a:latin typeface="Times" pitchFamily="18" charset="0"/>
              </a:rPr>
              <a:t>Maximização sócio-econômica de quaisquer sistemas sociais.</a:t>
            </a:r>
            <a:endParaRPr lang="pt-BR" sz="1600" dirty="0">
              <a:latin typeface="Times" pitchFamily="18" charset="0"/>
            </a:endParaRPr>
          </a:p>
        </p:txBody>
      </p:sp>
      <p:sp>
        <p:nvSpPr>
          <p:cNvPr id="41" name="Retângulo 40"/>
          <p:cNvSpPr/>
          <p:nvPr/>
        </p:nvSpPr>
        <p:spPr>
          <a:xfrm>
            <a:off x="4465320" y="4709160"/>
            <a:ext cx="35100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 smtClean="0">
                <a:latin typeface="Times" pitchFamily="18" charset="0"/>
              </a:rPr>
              <a:t>Utilização racional dos recursos naturais</a:t>
            </a:r>
            <a:endParaRPr lang="pt-BR" sz="1600" dirty="0">
              <a:latin typeface="Times" pitchFamily="18" charset="0"/>
            </a:endParaRPr>
          </a:p>
        </p:txBody>
      </p:sp>
      <p:sp>
        <p:nvSpPr>
          <p:cNvPr id="42" name="Retângulo 41"/>
          <p:cNvSpPr/>
          <p:nvPr/>
        </p:nvSpPr>
        <p:spPr>
          <a:xfrm>
            <a:off x="4282440" y="5684520"/>
            <a:ext cx="5943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 smtClean="0">
                <a:latin typeface="Times" pitchFamily="18" charset="0"/>
              </a:rPr>
              <a:t>Utilização racional dos recursos econômico-sociais</a:t>
            </a:r>
            <a:endParaRPr lang="pt-BR" sz="1600" dirty="0">
              <a:latin typeface="Times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Apresentação na tela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2011-01-17T20:36:21Z</dcterms:created>
  <dcterms:modified xsi:type="dcterms:W3CDTF">2011-06-27T19:27:22Z</dcterms:modified>
</cp:coreProperties>
</file>