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D776"/>
    <a:srgbClr val="BFFDD8"/>
    <a:srgbClr val="85FBB5"/>
    <a:srgbClr val="FFFFCC"/>
    <a:srgbClr val="E7BD7F"/>
    <a:srgbClr val="FFFF66"/>
    <a:srgbClr val="DCE6F2"/>
    <a:srgbClr val="4F81BD"/>
    <a:srgbClr val="385D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A9FFF-D4ED-465B-B65F-073AA921FB79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C8FAD-D2AC-4E63-A857-A3D58EFBF9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8FAD-D2AC-4E63-A857-A3D58EFBF97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s-A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s-A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A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2E7F-8EAF-450C-96D6-41648D135FB6}" type="datetimeFigureOut">
              <a:rPr lang="es-AR" smtClean="0"/>
              <a:pPr/>
              <a:t>27/06/2011</a:t>
            </a:fld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13A45-8E59-4C52-93D1-FBFEFD93936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o 20"/>
          <p:cNvGrpSpPr/>
          <p:nvPr/>
        </p:nvGrpSpPr>
        <p:grpSpPr>
          <a:xfrm>
            <a:off x="899592" y="404664"/>
            <a:ext cx="7286676" cy="4857784"/>
            <a:chOff x="1142976" y="857232"/>
            <a:chExt cx="7286676" cy="4857784"/>
          </a:xfrm>
        </p:grpSpPr>
        <p:sp>
          <p:nvSpPr>
            <p:cNvPr id="11" name="Triângulo isósceles 10"/>
            <p:cNvSpPr/>
            <p:nvPr/>
          </p:nvSpPr>
          <p:spPr>
            <a:xfrm>
              <a:off x="1142976" y="857232"/>
              <a:ext cx="7286676" cy="4000528"/>
            </a:xfrm>
            <a:prstGeom prst="triangle">
              <a:avLst/>
            </a:prstGeom>
            <a:solidFill>
              <a:srgbClr val="63D77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6" name="Elipse 5"/>
            <p:cNvSpPr/>
            <p:nvPr/>
          </p:nvSpPr>
          <p:spPr>
            <a:xfrm>
              <a:off x="1142976" y="4071942"/>
              <a:ext cx="7286676" cy="1643074"/>
            </a:xfrm>
            <a:prstGeom prst="ellipse">
              <a:avLst/>
            </a:prstGeom>
            <a:solidFill>
              <a:srgbClr val="DCE6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12" name="Elipse 11"/>
            <p:cNvSpPr/>
            <p:nvPr/>
          </p:nvSpPr>
          <p:spPr>
            <a:xfrm>
              <a:off x="2000232" y="4429132"/>
              <a:ext cx="5857916" cy="85725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13" name="Elipse 12"/>
            <p:cNvSpPr/>
            <p:nvPr/>
          </p:nvSpPr>
          <p:spPr>
            <a:xfrm>
              <a:off x="2428860" y="4572008"/>
              <a:ext cx="4714908" cy="50006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15" name="Cilindro 14"/>
            <p:cNvSpPr/>
            <p:nvPr/>
          </p:nvSpPr>
          <p:spPr>
            <a:xfrm>
              <a:off x="1785918" y="4214818"/>
              <a:ext cx="285752" cy="857256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18" name="Cilindro 17"/>
            <p:cNvSpPr/>
            <p:nvPr/>
          </p:nvSpPr>
          <p:spPr>
            <a:xfrm>
              <a:off x="4500562" y="4000504"/>
              <a:ext cx="285752" cy="857256"/>
            </a:xfrm>
            <a:prstGeom prst="ca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19" name="Cilindro 18"/>
            <p:cNvSpPr/>
            <p:nvPr/>
          </p:nvSpPr>
          <p:spPr>
            <a:xfrm>
              <a:off x="7215206" y="4143380"/>
              <a:ext cx="285752" cy="857256"/>
            </a:xfrm>
            <a:prstGeom prst="can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  <p:sp>
          <p:nvSpPr>
            <p:cNvPr id="20" name="Fluxograma: Extrair 19"/>
            <p:cNvSpPr/>
            <p:nvPr/>
          </p:nvSpPr>
          <p:spPr>
            <a:xfrm>
              <a:off x="1785918" y="3500438"/>
              <a:ext cx="5715040" cy="714380"/>
            </a:xfrm>
            <a:prstGeom prst="flowChartExtra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atin typeface="Times" pitchFamily="18" charset="0"/>
              </a:endParaRPr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6372200" y="188640"/>
            <a:ext cx="27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Capacidade de resiliência do sistema natural como um todo</a:t>
            </a:r>
            <a:endParaRPr lang="pt-BR" dirty="0">
              <a:latin typeface="Times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277783" y="2564904"/>
            <a:ext cx="189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Capacidade Social</a:t>
            </a:r>
            <a:endParaRPr lang="pt-BR" dirty="0">
              <a:latin typeface="Times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100392" y="3284984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Capital</a:t>
            </a:r>
          </a:p>
          <a:p>
            <a:r>
              <a:rPr lang="pt-BR" dirty="0" smtClean="0">
                <a:latin typeface="Times" pitchFamily="18" charset="0"/>
              </a:rPr>
              <a:t>Social</a:t>
            </a:r>
            <a:endParaRPr lang="pt-BR" dirty="0">
              <a:latin typeface="Times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308304" y="5229200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Capital Natural</a:t>
            </a:r>
            <a:endParaRPr lang="pt-BR" dirty="0">
              <a:latin typeface="Times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67544" y="5733256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Capital Econômico</a:t>
            </a:r>
            <a:endParaRPr lang="pt-BR" dirty="0">
              <a:latin typeface="Times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0" y="3356992"/>
            <a:ext cx="1271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Capacidade</a:t>
            </a:r>
          </a:p>
          <a:p>
            <a:r>
              <a:rPr lang="pt-BR" dirty="0" smtClean="0">
                <a:latin typeface="Times" pitchFamily="18" charset="0"/>
              </a:rPr>
              <a:t>Ambiental</a:t>
            </a:r>
            <a:endParaRPr lang="pt-BR" dirty="0">
              <a:latin typeface="Times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51520" y="2420888"/>
            <a:ext cx="2338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Capacidade Econômica</a:t>
            </a:r>
            <a:endParaRPr lang="pt-BR" dirty="0">
              <a:latin typeface="Times" pitchFamily="18" charset="0"/>
            </a:endParaRPr>
          </a:p>
        </p:txBody>
      </p:sp>
      <p:cxnSp>
        <p:nvCxnSpPr>
          <p:cNvPr id="27" name="Conector de seta reta 26"/>
          <p:cNvCxnSpPr>
            <a:endCxn id="14" idx="1"/>
          </p:cNvCxnSpPr>
          <p:nvPr/>
        </p:nvCxnSpPr>
        <p:spPr>
          <a:xfrm flipV="1">
            <a:off x="4544640" y="650305"/>
            <a:ext cx="1827560" cy="1318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endCxn id="16" idx="1"/>
          </p:cNvCxnSpPr>
          <p:nvPr/>
        </p:nvCxnSpPr>
        <p:spPr>
          <a:xfrm rot="5400000" flipH="1" flipV="1">
            <a:off x="6521280" y="3320570"/>
            <a:ext cx="1327503" cy="185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>
            <a:endCxn id="22" idx="0"/>
          </p:cNvCxnSpPr>
          <p:nvPr/>
        </p:nvCxnSpPr>
        <p:spPr>
          <a:xfrm>
            <a:off x="6948264" y="4869160"/>
            <a:ext cx="116090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>
            <a:endCxn id="17" idx="1"/>
          </p:cNvCxnSpPr>
          <p:nvPr/>
        </p:nvCxnSpPr>
        <p:spPr>
          <a:xfrm flipV="1">
            <a:off x="6732240" y="3608150"/>
            <a:ext cx="1368152" cy="9729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>
            <a:endCxn id="23" idx="0"/>
          </p:cNvCxnSpPr>
          <p:nvPr/>
        </p:nvCxnSpPr>
        <p:spPr>
          <a:xfrm rot="10800000" flipV="1">
            <a:off x="1447942" y="4437112"/>
            <a:ext cx="1899925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endCxn id="24" idx="3"/>
          </p:cNvCxnSpPr>
          <p:nvPr/>
        </p:nvCxnSpPr>
        <p:spPr>
          <a:xfrm rot="16200000" flipV="1">
            <a:off x="1211126" y="3740535"/>
            <a:ext cx="540933" cy="4201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>
            <a:endCxn id="25" idx="2"/>
          </p:cNvCxnSpPr>
          <p:nvPr/>
        </p:nvCxnSpPr>
        <p:spPr>
          <a:xfrm rot="10800000">
            <a:off x="1420784" y="2790220"/>
            <a:ext cx="3007201" cy="12868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827584" y="1412776"/>
            <a:ext cx="1744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" pitchFamily="18" charset="0"/>
              </a:rPr>
              <a:t>Triângulo da</a:t>
            </a:r>
          </a:p>
          <a:p>
            <a:r>
              <a:rPr lang="pt-BR" dirty="0" smtClean="0">
                <a:latin typeface="Times" pitchFamily="18" charset="0"/>
              </a:rPr>
              <a:t>Sustentabilidade</a:t>
            </a:r>
            <a:endParaRPr lang="pt-BR" dirty="0">
              <a:latin typeface="Times" pitchFamily="18" charset="0"/>
            </a:endParaRPr>
          </a:p>
        </p:txBody>
      </p:sp>
      <p:cxnSp>
        <p:nvCxnSpPr>
          <p:cNvPr id="54" name="Conector de seta reta 53"/>
          <p:cNvCxnSpPr>
            <a:endCxn id="53" idx="3"/>
          </p:cNvCxnSpPr>
          <p:nvPr/>
        </p:nvCxnSpPr>
        <p:spPr>
          <a:xfrm rot="10800000">
            <a:off x="2571588" y="1735942"/>
            <a:ext cx="2072422" cy="1765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Apresentação na tela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2011-01-17T20:36:00Z</dcterms:created>
  <dcterms:modified xsi:type="dcterms:W3CDTF">2011-06-27T17:47:12Z</dcterms:modified>
</cp:coreProperties>
</file>