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148FE-FA93-4F90-B648-B0FC66E97401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D12-5956-4E11-A842-9AF30D9FB5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0DD12-5956-4E11-A842-9AF30D9FB5D9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22/06/2011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ipse 11"/>
          <p:cNvSpPr/>
          <p:nvPr/>
        </p:nvSpPr>
        <p:spPr>
          <a:xfrm>
            <a:off x="1338656" y="1843090"/>
            <a:ext cx="4248472" cy="19442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Times" pitchFamily="18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114520" y="834978"/>
            <a:ext cx="1584176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Governo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0" y="2492896"/>
            <a:ext cx="1770703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Comunidades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186528" y="4291362"/>
            <a:ext cx="1584176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Outros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2418776" y="4363370"/>
            <a:ext cx="2088232" cy="6480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  <a:latin typeface="Times" pitchFamily="18" charset="0"/>
              </a:rPr>
              <a:t>Outros atores</a:t>
            </a:r>
            <a:endParaRPr lang="pt-BR" sz="14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5227088" y="4219354"/>
            <a:ext cx="1584176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Mídia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155080" y="2491162"/>
            <a:ext cx="1584176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ONGs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5155080" y="834978"/>
            <a:ext cx="1584176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Sociedade Civil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2706808" y="2491162"/>
            <a:ext cx="1584176" cy="64807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dk1"/>
                </a:solidFill>
                <a:latin typeface="Times" pitchFamily="18" charset="0"/>
              </a:rPr>
              <a:t>Gestão</a:t>
            </a:r>
            <a:endParaRPr lang="pt-BR" sz="1400" b="1" dirty="0">
              <a:solidFill>
                <a:schemeClr val="dk1"/>
              </a:solidFill>
              <a:latin typeface="Times" pitchFamily="18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1554680" y="1843090"/>
            <a:ext cx="1584176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Fundos de Acionistas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1482672" y="3211242"/>
            <a:ext cx="1728192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Concorrentes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3498896" y="1771082"/>
            <a:ext cx="1944216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Sindicato de </a:t>
            </a:r>
            <a:r>
              <a:rPr lang="pt-BR" sz="1400" b="1" dirty="0" smtClean="0">
                <a:latin typeface="Times" pitchFamily="18" charset="0"/>
              </a:rPr>
              <a:t>Trabalhadores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3498896" y="3283250"/>
            <a:ext cx="1944216" cy="6480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Consumidores</a:t>
            </a:r>
            <a:endParaRPr lang="pt-BR" sz="1400" b="1" dirty="0">
              <a:latin typeface="Times" pitchFamily="18" charset="0"/>
            </a:endParaRPr>
          </a:p>
        </p:txBody>
      </p:sp>
      <p:cxnSp>
        <p:nvCxnSpPr>
          <p:cNvPr id="20" name="Conector de seta reta 19"/>
          <p:cNvCxnSpPr>
            <a:stCxn id="5" idx="4"/>
          </p:cNvCxnSpPr>
          <p:nvPr/>
        </p:nvCxnSpPr>
        <p:spPr>
          <a:xfrm rot="16200000" flipH="1">
            <a:off x="777569" y="1612088"/>
            <a:ext cx="901844" cy="64376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1" idx="4"/>
          </p:cNvCxnSpPr>
          <p:nvPr/>
        </p:nvCxnSpPr>
        <p:spPr>
          <a:xfrm rot="5400000">
            <a:off x="5215141" y="1638117"/>
            <a:ext cx="887095" cy="57696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stCxn id="9" idx="0"/>
          </p:cNvCxnSpPr>
          <p:nvPr/>
        </p:nvCxnSpPr>
        <p:spPr>
          <a:xfrm rot="16200000" flipV="1">
            <a:off x="5191084" y="3391262"/>
            <a:ext cx="1008112" cy="64807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>
            <a:stCxn id="8" idx="0"/>
            <a:endCxn id="12" idx="4"/>
          </p:cNvCxnSpPr>
          <p:nvPr/>
        </p:nvCxnSpPr>
        <p:spPr>
          <a:xfrm rot="5400000" flipH="1" flipV="1">
            <a:off x="3174860" y="4075338"/>
            <a:ext cx="576064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>
            <a:stCxn id="7" idx="0"/>
          </p:cNvCxnSpPr>
          <p:nvPr/>
        </p:nvCxnSpPr>
        <p:spPr>
          <a:xfrm rot="5400000" flipH="1" flipV="1">
            <a:off x="687346" y="3472578"/>
            <a:ext cx="1110055" cy="52751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16" idx="4"/>
            <a:endCxn id="13" idx="7"/>
          </p:cNvCxnSpPr>
          <p:nvPr/>
        </p:nvCxnSpPr>
        <p:spPr>
          <a:xfrm rot="5400000">
            <a:off x="4181538" y="2296604"/>
            <a:ext cx="166916" cy="412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>
            <a:stCxn id="14" idx="4"/>
            <a:endCxn id="13" idx="1"/>
          </p:cNvCxnSpPr>
          <p:nvPr/>
        </p:nvCxnSpPr>
        <p:spPr>
          <a:xfrm rot="16200000" flipH="1">
            <a:off x="2595332" y="2242597"/>
            <a:ext cx="94908" cy="592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15" idx="0"/>
            <a:endCxn id="13" idx="3"/>
          </p:cNvCxnSpPr>
          <p:nvPr/>
        </p:nvCxnSpPr>
        <p:spPr>
          <a:xfrm rot="5400000" flipH="1" flipV="1">
            <a:off x="2559328" y="2831766"/>
            <a:ext cx="166916" cy="592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>
            <a:stCxn id="17" idx="0"/>
            <a:endCxn id="13" idx="5"/>
          </p:cNvCxnSpPr>
          <p:nvPr/>
        </p:nvCxnSpPr>
        <p:spPr>
          <a:xfrm rot="16200000" flipV="1">
            <a:off x="4145534" y="2957779"/>
            <a:ext cx="238924" cy="412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stCxn id="6" idx="6"/>
            <a:endCxn id="13" idx="2"/>
          </p:cNvCxnSpPr>
          <p:nvPr/>
        </p:nvCxnSpPr>
        <p:spPr>
          <a:xfrm flipV="1">
            <a:off x="1770703" y="2815198"/>
            <a:ext cx="936105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ector de seta reta 50"/>
          <p:cNvCxnSpPr>
            <a:stCxn id="10" idx="2"/>
            <a:endCxn id="13" idx="6"/>
          </p:cNvCxnSpPr>
          <p:nvPr/>
        </p:nvCxnSpPr>
        <p:spPr>
          <a:xfrm rot="10800000">
            <a:off x="4290984" y="2815198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Elipse 49"/>
          <p:cNvSpPr/>
          <p:nvPr/>
        </p:nvSpPr>
        <p:spPr>
          <a:xfrm>
            <a:off x="7092280" y="1772816"/>
            <a:ext cx="1800200" cy="5040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Times" pitchFamily="18" charset="0"/>
              </a:rPr>
              <a:t>Stakeholders</a:t>
            </a:r>
            <a:endParaRPr lang="pt-BR" sz="1400" b="1" dirty="0">
              <a:latin typeface="Times" pitchFamily="18" charset="0"/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7092280" y="2492896"/>
            <a:ext cx="1800200" cy="50405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dk1"/>
                </a:solidFill>
                <a:latin typeface="Times" pitchFamily="18" charset="0"/>
              </a:rPr>
              <a:t>Empresa</a:t>
            </a:r>
            <a:endParaRPr lang="pt-BR" sz="1400" b="1" dirty="0">
              <a:solidFill>
                <a:schemeClr val="dk1"/>
              </a:solidFill>
              <a:latin typeface="Times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7092280" y="3212976"/>
            <a:ext cx="1800200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err="1" smtClean="0">
                <a:solidFill>
                  <a:schemeClr val="tx1"/>
                </a:solidFill>
                <a:latin typeface="Times" pitchFamily="18" charset="0"/>
              </a:rPr>
              <a:t>Não-stakeholders</a:t>
            </a:r>
            <a:endParaRPr lang="pt-BR" sz="14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7524328" y="134076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Times" pitchFamily="18" charset="0"/>
              </a:rPr>
              <a:t>Legenda:</a:t>
            </a:r>
            <a:endParaRPr lang="pt-BR" sz="1400" b="1" dirty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Apresentação na tela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2011-01-17T20:35:44Z</dcterms:created>
  <dcterms:modified xsi:type="dcterms:W3CDTF">2011-06-22T21:36:29Z</dcterms:modified>
</cp:coreProperties>
</file>