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44783-3E97-40D7-9F6C-043F7F18DDDC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61228-8BAF-4FEC-BDD5-5A7704ED660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8B2D1-6CB8-4AB1-A57E-EDEAC8DC9FDB}" type="datetimeFigureOut">
              <a:rPr lang="pt-BR" smtClean="0"/>
              <a:pPr/>
              <a:t>27/06/2011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78CAB-4A85-4CF7-81D5-05C59621301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 rot="16200000">
            <a:off x="678769" y="1537986"/>
            <a:ext cx="14477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Times" pitchFamily="18" charset="0"/>
              </a:rPr>
              <a:t>Interesses de Stakeholders Biocentrados</a:t>
            </a:r>
            <a:endParaRPr lang="pt-BR" sz="1500" dirty="0">
              <a:latin typeface="Times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 rot="16200000" flipV="1">
            <a:off x="6829598" y="1620534"/>
            <a:ext cx="16637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Times" pitchFamily="18" charset="0"/>
              </a:rPr>
              <a:t>Interesses de Stakeholders Antropocentrados</a:t>
            </a:r>
            <a:endParaRPr lang="pt-BR" sz="1500" dirty="0">
              <a:latin typeface="Times" pitchFamily="18" charset="0"/>
            </a:endParaRPr>
          </a:p>
        </p:txBody>
      </p:sp>
      <p:cxnSp>
        <p:nvCxnSpPr>
          <p:cNvPr id="6" name="Conector de seta reta 5"/>
          <p:cNvCxnSpPr>
            <a:endCxn id="7" idx="3"/>
          </p:cNvCxnSpPr>
          <p:nvPr/>
        </p:nvCxnSpPr>
        <p:spPr>
          <a:xfrm rot="10800000">
            <a:off x="6756400" y="1943100"/>
            <a:ext cx="47625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tângulo 6"/>
          <p:cNvSpPr/>
          <p:nvPr/>
        </p:nvSpPr>
        <p:spPr>
          <a:xfrm>
            <a:off x="5308600" y="1219200"/>
            <a:ext cx="1447800" cy="1447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>
              <a:latin typeface="Times" pitchFamily="18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184400" y="1219200"/>
            <a:ext cx="1447800" cy="14478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innerShdw blurRad="63500" dist="50800" dir="10800000">
              <a:srgbClr val="FF0000">
                <a:alpha val="5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 dirty="0">
              <a:latin typeface="Times" pitchFamily="18" charset="0"/>
            </a:endParaRPr>
          </a:p>
        </p:txBody>
      </p:sp>
      <p:cxnSp>
        <p:nvCxnSpPr>
          <p:cNvPr id="15" name="Conector de seta reta 14"/>
          <p:cNvCxnSpPr>
            <a:stCxn id="9" idx="1"/>
          </p:cNvCxnSpPr>
          <p:nvPr/>
        </p:nvCxnSpPr>
        <p:spPr>
          <a:xfrm rot="10800000">
            <a:off x="1727200" y="1943100"/>
            <a:ext cx="457200" cy="1588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3657600" y="12192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i="1" dirty="0" smtClean="0">
                <a:latin typeface="Times" pitchFamily="18" charset="0"/>
              </a:rPr>
              <a:t>Forte </a:t>
            </a:r>
            <a:r>
              <a:rPr lang="pt-BR" sz="1500" b="1" i="1" dirty="0" smtClean="0">
                <a:latin typeface="Times" pitchFamily="18" charset="0"/>
              </a:rPr>
              <a:t>Incompatibilidade </a:t>
            </a:r>
            <a:r>
              <a:rPr lang="pt-BR" sz="1500" i="1" dirty="0" smtClean="0">
                <a:latin typeface="Times" pitchFamily="18" charset="0"/>
              </a:rPr>
              <a:t>Entre</a:t>
            </a:r>
          </a:p>
          <a:p>
            <a:pPr algn="ctr"/>
            <a:r>
              <a:rPr lang="pt-BR" sz="1500" i="1" dirty="0" smtClean="0">
                <a:latin typeface="Times" pitchFamily="18" charset="0"/>
              </a:rPr>
              <a:t>Biocentrados</a:t>
            </a:r>
          </a:p>
          <a:p>
            <a:pPr algn="ctr"/>
            <a:r>
              <a:rPr lang="pt-BR" sz="1500" i="1" dirty="0" smtClean="0">
                <a:latin typeface="Times" pitchFamily="18" charset="0"/>
              </a:rPr>
              <a:t>e Antropocentrados</a:t>
            </a:r>
            <a:endParaRPr lang="pt-BR" sz="1500" i="1" dirty="0">
              <a:latin typeface="Times" pitchFamily="18" charset="0"/>
            </a:endParaRPr>
          </a:p>
        </p:txBody>
      </p:sp>
      <p:sp>
        <p:nvSpPr>
          <p:cNvPr id="50" name="Retângulo de cantos arredondados 49"/>
          <p:cNvSpPr/>
          <p:nvPr/>
        </p:nvSpPr>
        <p:spPr>
          <a:xfrm>
            <a:off x="1600200" y="3581400"/>
            <a:ext cx="6019800" cy="2895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" pitchFamily="18" charset="0"/>
              </a:rPr>
              <a:t>Tradução Dos Interesses Conflitantes Para a Lógica da Ecologia Industrial</a:t>
            </a:r>
            <a:endParaRPr lang="pt-BR" b="1" dirty="0">
              <a:solidFill>
                <a:schemeClr val="tx1">
                  <a:lumMod val="95000"/>
                  <a:lumOff val="5000"/>
                </a:schemeClr>
              </a:solidFill>
              <a:latin typeface="Times" pitchFamily="18" charset="0"/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4902200" y="4381500"/>
            <a:ext cx="1447800" cy="14478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alpha val="7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>
              <a:latin typeface="Times" pitchFamily="18" charset="0"/>
            </a:endParaRPr>
          </a:p>
        </p:txBody>
      </p:sp>
      <p:cxnSp>
        <p:nvCxnSpPr>
          <p:cNvPr id="52" name="Conector de seta reta 51"/>
          <p:cNvCxnSpPr>
            <a:stCxn id="51" idx="1"/>
          </p:cNvCxnSpPr>
          <p:nvPr/>
        </p:nvCxnSpPr>
        <p:spPr>
          <a:xfrm rot="10800000">
            <a:off x="4359276" y="5105400"/>
            <a:ext cx="5429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Retângulo 52"/>
          <p:cNvSpPr/>
          <p:nvPr/>
        </p:nvSpPr>
        <p:spPr>
          <a:xfrm>
            <a:off x="2844800" y="4381500"/>
            <a:ext cx="1447800" cy="144780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73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10800000">
              <a:srgbClr val="FF0000">
                <a:alpha val="5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>
              <a:latin typeface="Times" pitchFamily="18" charset="0"/>
            </a:endParaRPr>
          </a:p>
        </p:txBody>
      </p:sp>
      <p:cxnSp>
        <p:nvCxnSpPr>
          <p:cNvPr id="54" name="Conector de seta reta 53"/>
          <p:cNvCxnSpPr/>
          <p:nvPr/>
        </p:nvCxnSpPr>
        <p:spPr>
          <a:xfrm>
            <a:off x="4292600" y="5219700"/>
            <a:ext cx="5048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/>
          <p:nvPr/>
        </p:nvCxnSpPr>
        <p:spPr>
          <a:xfrm rot="10800000">
            <a:off x="4368800" y="5524500"/>
            <a:ext cx="5429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Conector de seta reta 55"/>
          <p:cNvCxnSpPr/>
          <p:nvPr/>
        </p:nvCxnSpPr>
        <p:spPr>
          <a:xfrm>
            <a:off x="4292600" y="5676900"/>
            <a:ext cx="5048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>
            <a:off x="4292600" y="4838700"/>
            <a:ext cx="448730" cy="14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Conector de seta reta 57"/>
          <p:cNvCxnSpPr/>
          <p:nvPr/>
        </p:nvCxnSpPr>
        <p:spPr>
          <a:xfrm rot="10800000">
            <a:off x="4368800" y="4686300"/>
            <a:ext cx="5429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CaixaDeTexto 58"/>
          <p:cNvSpPr txBox="1"/>
          <p:nvPr/>
        </p:nvSpPr>
        <p:spPr>
          <a:xfrm rot="16200000" flipV="1">
            <a:off x="6391448" y="4738384"/>
            <a:ext cx="1574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Times" pitchFamily="18" charset="0"/>
              </a:rPr>
              <a:t>Interesses de Stakeholders Antropocentrados</a:t>
            </a:r>
            <a:endParaRPr lang="pt-BR" sz="1500" dirty="0">
              <a:latin typeface="Times" pitchFamily="18" charset="0"/>
            </a:endParaRPr>
          </a:p>
        </p:txBody>
      </p:sp>
      <p:cxnSp>
        <p:nvCxnSpPr>
          <p:cNvPr id="60" name="Conector de seta reta 59"/>
          <p:cNvCxnSpPr/>
          <p:nvPr/>
        </p:nvCxnSpPr>
        <p:spPr>
          <a:xfrm rot="10800000">
            <a:off x="6337300" y="5080000"/>
            <a:ext cx="47625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1" name="CaixaDeTexto 60"/>
          <p:cNvSpPr txBox="1"/>
          <p:nvPr/>
        </p:nvSpPr>
        <p:spPr>
          <a:xfrm rot="16200000">
            <a:off x="1307418" y="4706636"/>
            <a:ext cx="153669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Times" pitchFamily="18" charset="0"/>
              </a:rPr>
              <a:t>Interesses de Stakeholders Biocentrados</a:t>
            </a:r>
            <a:endParaRPr lang="pt-BR" sz="1500" dirty="0">
              <a:latin typeface="Times" pitchFamily="18" charset="0"/>
            </a:endParaRPr>
          </a:p>
        </p:txBody>
      </p:sp>
      <p:cxnSp>
        <p:nvCxnSpPr>
          <p:cNvPr id="62" name="Conector de seta reta 61"/>
          <p:cNvCxnSpPr/>
          <p:nvPr/>
        </p:nvCxnSpPr>
        <p:spPr>
          <a:xfrm rot="10800000">
            <a:off x="2400299" y="5067301"/>
            <a:ext cx="457200" cy="1588"/>
          </a:xfrm>
          <a:prstGeom prst="straightConnector1">
            <a:avLst/>
          </a:prstGeom>
          <a:ln w="38100">
            <a:headEnd type="arrow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CaixaDeTexto 62"/>
          <p:cNvSpPr txBox="1"/>
          <p:nvPr/>
        </p:nvSpPr>
        <p:spPr>
          <a:xfrm>
            <a:off x="2844800" y="5930900"/>
            <a:ext cx="3505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i="1" dirty="0" smtClean="0">
                <a:latin typeface="Times" pitchFamily="18" charset="0"/>
              </a:rPr>
              <a:t>Aumento da </a:t>
            </a:r>
            <a:r>
              <a:rPr lang="pt-BR" sz="1500" b="1" i="1" dirty="0" smtClean="0">
                <a:latin typeface="Times" pitchFamily="18" charset="0"/>
              </a:rPr>
              <a:t>Compatibilidade </a:t>
            </a:r>
            <a:r>
              <a:rPr lang="pt-BR" sz="1500" i="1" dirty="0" smtClean="0">
                <a:latin typeface="Times" pitchFamily="18" charset="0"/>
              </a:rPr>
              <a:t>Entre</a:t>
            </a:r>
          </a:p>
          <a:p>
            <a:pPr algn="ctr"/>
            <a:r>
              <a:rPr lang="pt-BR" sz="1500" i="1" dirty="0" smtClean="0">
                <a:latin typeface="Times" pitchFamily="18" charset="0"/>
              </a:rPr>
              <a:t>Biocentrados e Antropocentrados</a:t>
            </a:r>
            <a:endParaRPr lang="pt-BR" sz="1500" i="1" dirty="0">
              <a:latin typeface="Times" pitchFamily="18" charset="0"/>
            </a:endParaRPr>
          </a:p>
        </p:txBody>
      </p:sp>
      <p:cxnSp>
        <p:nvCxnSpPr>
          <p:cNvPr id="65" name="Conector de seta reta 64"/>
          <p:cNvCxnSpPr>
            <a:stCxn id="9" idx="2"/>
            <a:endCxn id="50" idx="0"/>
          </p:cNvCxnSpPr>
          <p:nvPr/>
        </p:nvCxnSpPr>
        <p:spPr>
          <a:xfrm rot="16200000" flipH="1">
            <a:off x="3302000" y="2273300"/>
            <a:ext cx="914400" cy="17018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Conector de seta reta 65"/>
          <p:cNvCxnSpPr>
            <a:stCxn id="7" idx="2"/>
            <a:endCxn id="50" idx="0"/>
          </p:cNvCxnSpPr>
          <p:nvPr/>
        </p:nvCxnSpPr>
        <p:spPr>
          <a:xfrm rot="5400000">
            <a:off x="4864100" y="2413000"/>
            <a:ext cx="914400" cy="14224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Apresentação na tela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2011-01-17T20:35:24Z</dcterms:created>
  <dcterms:modified xsi:type="dcterms:W3CDTF">2011-06-27T19:25:45Z</dcterms:modified>
</cp:coreProperties>
</file>